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0" r:id="rId4"/>
  </p:sldMasterIdLst>
  <p:notesMasterIdLst>
    <p:notesMasterId r:id="rId22"/>
  </p:notesMasterIdLst>
  <p:handoutMasterIdLst>
    <p:handoutMasterId r:id="rId23"/>
  </p:handoutMasterIdLst>
  <p:sldIdLst>
    <p:sldId id="333" r:id="rId5"/>
    <p:sldId id="332" r:id="rId6"/>
    <p:sldId id="342" r:id="rId7"/>
    <p:sldId id="345" r:id="rId8"/>
    <p:sldId id="346" r:id="rId9"/>
    <p:sldId id="341" r:id="rId10"/>
    <p:sldId id="335" r:id="rId11"/>
    <p:sldId id="337" r:id="rId12"/>
    <p:sldId id="343" r:id="rId13"/>
    <p:sldId id="339" r:id="rId14"/>
    <p:sldId id="348" r:id="rId15"/>
    <p:sldId id="347" r:id="rId16"/>
    <p:sldId id="349" r:id="rId17"/>
    <p:sldId id="340" r:id="rId18"/>
    <p:sldId id="336" r:id="rId19"/>
    <p:sldId id="344" r:id="rId20"/>
    <p:sldId id="330" r:id="rId21"/>
  </p:sldIdLst>
  <p:sldSz cx="9144000" cy="5143500" type="screen16x9"/>
  <p:notesSz cx="6858000" cy="9144000"/>
  <p:embeddedFontLst>
    <p:embeddedFont>
      <p:font typeface="Franklin Gothic Book" panose="020B0503020102020204" pitchFamily="34" charset="0"/>
      <p:regular r:id="rId24"/>
      <p:italic r:id="rId25"/>
    </p:embeddedFont>
    <p:embeddedFont>
      <p:font typeface="Franklin Gothic Medium" panose="020B0603020102020204" pitchFamily="34" charset="0"/>
      <p:regular r:id="rId26"/>
      <p:italic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  <p:embeddedFont>
      <p:font typeface="Roboto Medium" panose="02000000000000000000" pitchFamily="2" charset="0"/>
      <p:regular r:id="rId32"/>
      <p:italic r:id="rId33"/>
    </p:embeddedFont>
  </p:embeddedFontLst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rt slide" id="{BCFBAE69-6B61-6F48-A8CD-D12CF9FD6422}">
          <p14:sldIdLst>
            <p14:sldId id="333"/>
          </p14:sldIdLst>
        </p14:section>
        <p14:section name="Your content" id="{80557A76-FBB0-AA42-B988-9EDE1D90D542}">
          <p14:sldIdLst>
            <p14:sldId id="332"/>
            <p14:sldId id="342"/>
            <p14:sldId id="345"/>
            <p14:sldId id="346"/>
            <p14:sldId id="341"/>
            <p14:sldId id="335"/>
            <p14:sldId id="337"/>
            <p14:sldId id="343"/>
            <p14:sldId id="339"/>
            <p14:sldId id="348"/>
            <p14:sldId id="347"/>
            <p14:sldId id="349"/>
            <p14:sldId id="340"/>
            <p14:sldId id="336"/>
            <p14:sldId id="344"/>
          </p14:sldIdLst>
        </p14:section>
        <p14:section name="End slide" id="{D1EBC697-6DDD-B04B-B0F2-A3D04D4BE7DE}">
          <p14:sldIdLst>
            <p14:sldId id="3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224354-7BBD-10B0-3E9F-6CE0AA7B3D89}" v="1056" dt="2024-07-17T19:23:59.543"/>
    <p1510:client id="{52AE613D-4262-4950-BDF4-6415A4FA0DA9}" v="17" dt="2024-07-17T17:18:40.743"/>
  </p1510:revLst>
</p1510:revInfo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06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a Pineda" userId="14e57168-6a3d-48c9-aa63-8cc9ba5ef1a0" providerId="ADAL" clId="{DB06FDE9-618D-4C5E-BD05-925DC7CF134D}"/>
    <pc:docChg chg="undo custSel addSld modSld sldOrd modSection">
      <pc:chgData name="Carolina Pineda" userId="14e57168-6a3d-48c9-aa63-8cc9ba5ef1a0" providerId="ADAL" clId="{DB06FDE9-618D-4C5E-BD05-925DC7CF134D}" dt="2023-03-14T17:45:11.693" v="199" actId="14734"/>
      <pc:docMkLst>
        <pc:docMk/>
      </pc:docMkLst>
      <pc:sldChg chg="addSp delSp modSp mod">
        <pc:chgData name="Carolina Pineda" userId="14e57168-6a3d-48c9-aa63-8cc9ba5ef1a0" providerId="ADAL" clId="{DB06FDE9-618D-4C5E-BD05-925DC7CF134D}" dt="2023-03-14T17:30:14.803" v="40" actId="20577"/>
        <pc:sldMkLst>
          <pc:docMk/>
          <pc:sldMk cId="2399686154" sldId="332"/>
        </pc:sldMkLst>
        <pc:spChg chg="mod">
          <ac:chgData name="Carolina Pineda" userId="14e57168-6a3d-48c9-aa63-8cc9ba5ef1a0" providerId="ADAL" clId="{DB06FDE9-618D-4C5E-BD05-925DC7CF134D}" dt="2023-03-14T17:26:05.595" v="20" actId="20577"/>
          <ac:spMkLst>
            <pc:docMk/>
            <pc:sldMk cId="2399686154" sldId="332"/>
            <ac:spMk id="2" creationId="{31CFEA34-D8A1-421B-BBC2-6107CACCC7CE}"/>
          </ac:spMkLst>
        </pc:spChg>
        <pc:spChg chg="add mod">
          <ac:chgData name="Carolina Pineda" userId="14e57168-6a3d-48c9-aa63-8cc9ba5ef1a0" providerId="ADAL" clId="{DB06FDE9-618D-4C5E-BD05-925DC7CF134D}" dt="2023-03-14T17:30:14.803" v="40" actId="20577"/>
          <ac:spMkLst>
            <pc:docMk/>
            <pc:sldMk cId="2399686154" sldId="332"/>
            <ac:spMk id="7" creationId="{EEABA27C-C10F-4FE6-A8B3-81D508FE9FDC}"/>
          </ac:spMkLst>
        </pc:spChg>
        <pc:graphicFrameChg chg="del mod">
          <ac:chgData name="Carolina Pineda" userId="14e57168-6a3d-48c9-aa63-8cc9ba5ef1a0" providerId="ADAL" clId="{DB06FDE9-618D-4C5E-BD05-925DC7CF134D}" dt="2023-03-14T17:26:08.121" v="21" actId="478"/>
          <ac:graphicFrameMkLst>
            <pc:docMk/>
            <pc:sldMk cId="2399686154" sldId="332"/>
            <ac:graphicFrameMk id="6" creationId="{00000000-0000-0000-0000-000000000000}"/>
          </ac:graphicFrameMkLst>
        </pc:graphicFrameChg>
      </pc:sldChg>
      <pc:sldChg chg="modSp mod">
        <pc:chgData name="Carolina Pineda" userId="14e57168-6a3d-48c9-aa63-8cc9ba5ef1a0" providerId="ADAL" clId="{DB06FDE9-618D-4C5E-BD05-925DC7CF134D}" dt="2023-03-14T17:24:43.348" v="6" actId="20577"/>
        <pc:sldMkLst>
          <pc:docMk/>
          <pc:sldMk cId="4278974075" sldId="333"/>
        </pc:sldMkLst>
        <pc:spChg chg="mod">
          <ac:chgData name="Carolina Pineda" userId="14e57168-6a3d-48c9-aa63-8cc9ba5ef1a0" providerId="ADAL" clId="{DB06FDE9-618D-4C5E-BD05-925DC7CF134D}" dt="2023-03-14T17:24:43.348" v="6" actId="20577"/>
          <ac:spMkLst>
            <pc:docMk/>
            <pc:sldMk cId="4278974075" sldId="333"/>
            <ac:spMk id="3" creationId="{281687E5-67B7-43A1-87CC-3063FA21E740}"/>
          </ac:spMkLst>
        </pc:spChg>
      </pc:sldChg>
      <pc:sldChg chg="modSp mod">
        <pc:chgData name="Carolina Pineda" userId="14e57168-6a3d-48c9-aa63-8cc9ba5ef1a0" providerId="ADAL" clId="{DB06FDE9-618D-4C5E-BD05-925DC7CF134D}" dt="2023-03-14T17:32:52.235" v="84"/>
        <pc:sldMkLst>
          <pc:docMk/>
          <pc:sldMk cId="3263505775" sldId="336"/>
        </pc:sldMkLst>
        <pc:graphicFrameChg chg="mod">
          <ac:chgData name="Carolina Pineda" userId="14e57168-6a3d-48c9-aa63-8cc9ba5ef1a0" providerId="ADAL" clId="{DB06FDE9-618D-4C5E-BD05-925DC7CF134D}" dt="2023-03-14T17:32:52.235" v="84"/>
          <ac:graphicFrameMkLst>
            <pc:docMk/>
            <pc:sldMk cId="3263505775" sldId="336"/>
            <ac:graphicFrameMk id="6" creationId="{00000000-0000-0000-0000-000000000000}"/>
          </ac:graphicFrameMkLst>
        </pc:graphicFrameChg>
      </pc:sldChg>
      <pc:sldChg chg="addSp delSp modSp mod ord">
        <pc:chgData name="Carolina Pineda" userId="14e57168-6a3d-48c9-aa63-8cc9ba5ef1a0" providerId="ADAL" clId="{DB06FDE9-618D-4C5E-BD05-925DC7CF134D}" dt="2023-03-14T17:45:11.693" v="199" actId="14734"/>
        <pc:sldMkLst>
          <pc:docMk/>
          <pc:sldMk cId="895833257" sldId="338"/>
        </pc:sldMkLst>
        <pc:spChg chg="mod">
          <ac:chgData name="Carolina Pineda" userId="14e57168-6a3d-48c9-aa63-8cc9ba5ef1a0" providerId="ADAL" clId="{DB06FDE9-618D-4C5E-BD05-925DC7CF134D}" dt="2023-03-14T17:45:04.893" v="197" actId="1076"/>
          <ac:spMkLst>
            <pc:docMk/>
            <pc:sldMk cId="895833257" sldId="338"/>
            <ac:spMk id="2" creationId="{31CFEA34-D8A1-421B-BBC2-6107CACCC7CE}"/>
          </ac:spMkLst>
        </pc:spChg>
        <pc:grpChg chg="del">
          <ac:chgData name="Carolina Pineda" userId="14e57168-6a3d-48c9-aa63-8cc9ba5ef1a0" providerId="ADAL" clId="{DB06FDE9-618D-4C5E-BD05-925DC7CF134D}" dt="2023-03-14T17:39:39.831" v="100" actId="478"/>
          <ac:grpSpMkLst>
            <pc:docMk/>
            <pc:sldMk cId="895833257" sldId="338"/>
            <ac:grpSpMk id="11" creationId="{00000000-0000-0000-0000-000000000000}"/>
          </ac:grpSpMkLst>
        </pc:grpChg>
        <pc:graphicFrameChg chg="del">
          <ac:chgData name="Carolina Pineda" userId="14e57168-6a3d-48c9-aa63-8cc9ba5ef1a0" providerId="ADAL" clId="{DB06FDE9-618D-4C5E-BD05-925DC7CF134D}" dt="2023-03-14T17:38:29.693" v="99" actId="478"/>
          <ac:graphicFrameMkLst>
            <pc:docMk/>
            <pc:sldMk cId="895833257" sldId="338"/>
            <ac:graphicFrameMk id="3" creationId="{00000000-0000-0000-0000-000000000000}"/>
          </ac:graphicFrameMkLst>
        </pc:graphicFrameChg>
        <pc:graphicFrameChg chg="add del mod modGraphic">
          <ac:chgData name="Carolina Pineda" userId="14e57168-6a3d-48c9-aa63-8cc9ba5ef1a0" providerId="ADAL" clId="{DB06FDE9-618D-4C5E-BD05-925DC7CF134D}" dt="2023-03-14T17:42:54.519" v="129" actId="478"/>
          <ac:graphicFrameMkLst>
            <pc:docMk/>
            <pc:sldMk cId="895833257" sldId="338"/>
            <ac:graphicFrameMk id="5" creationId="{BB18AD64-8879-4105-987F-0EC96D3650AC}"/>
          </ac:graphicFrameMkLst>
        </pc:graphicFrameChg>
        <pc:graphicFrameChg chg="add mod modGraphic">
          <ac:chgData name="Carolina Pineda" userId="14e57168-6a3d-48c9-aa63-8cc9ba5ef1a0" providerId="ADAL" clId="{DB06FDE9-618D-4C5E-BD05-925DC7CF134D}" dt="2023-03-14T17:45:11.693" v="199" actId="14734"/>
          <ac:graphicFrameMkLst>
            <pc:docMk/>
            <pc:sldMk cId="895833257" sldId="338"/>
            <ac:graphicFrameMk id="6" creationId="{AAD89ED2-B24B-49AB-9929-FA569A3D1FFC}"/>
          </ac:graphicFrameMkLst>
        </pc:graphicFrameChg>
      </pc:sldChg>
      <pc:sldChg chg="add">
        <pc:chgData name="Carolina Pineda" userId="14e57168-6a3d-48c9-aa63-8cc9ba5ef1a0" providerId="ADAL" clId="{DB06FDE9-618D-4C5E-BD05-925DC7CF134D}" dt="2023-03-14T17:25:53.436" v="7" actId="2890"/>
        <pc:sldMkLst>
          <pc:docMk/>
          <pc:sldMk cId="620632092" sldId="341"/>
        </pc:sldMkLst>
      </pc:sldChg>
    </pc:docChg>
  </pc:docChgLst>
  <pc:docChgLst>
    <pc:chgData name="Josue Quant Riveros" userId="299bfdb7-4976-4ac1-a31c-94137e287d83" providerId="ADAL" clId="{462DF1BA-AA4F-4266-A827-4E61E720B33D}"/>
    <pc:docChg chg="modSld">
      <pc:chgData name="Josue Quant Riveros" userId="299bfdb7-4976-4ac1-a31c-94137e287d83" providerId="ADAL" clId="{462DF1BA-AA4F-4266-A827-4E61E720B33D}" dt="2022-10-12T21:00:38.540" v="140" actId="20577"/>
      <pc:docMkLst>
        <pc:docMk/>
      </pc:docMkLst>
      <pc:sldChg chg="modSp">
        <pc:chgData name="Josue Quant Riveros" userId="299bfdb7-4976-4ac1-a31c-94137e287d83" providerId="ADAL" clId="{462DF1BA-AA4F-4266-A827-4E61E720B33D}" dt="2022-10-12T21:00:38.540" v="140" actId="20577"/>
        <pc:sldMkLst>
          <pc:docMk/>
          <pc:sldMk cId="895833257" sldId="338"/>
        </pc:sldMkLst>
        <pc:graphicFrameChg chg="mod">
          <ac:chgData name="Josue Quant Riveros" userId="299bfdb7-4976-4ac1-a31c-94137e287d83" providerId="ADAL" clId="{462DF1BA-AA4F-4266-A827-4E61E720B33D}" dt="2022-10-12T21:00:38.540" v="140" actId="20577"/>
          <ac:graphicFrameMkLst>
            <pc:docMk/>
            <pc:sldMk cId="895833257" sldId="338"/>
            <ac:graphicFrameMk id="3" creationId="{00000000-0000-0000-0000-000000000000}"/>
          </ac:graphicFrameMkLst>
        </pc:graphicFrameChg>
      </pc:sldChg>
    </pc:docChg>
  </pc:docChgLst>
  <pc:docChgLst>
    <pc:chgData name="Juan Kuri" userId="S::juan.kuri@nrc.no::20d2da9c-13f4-4143-b243-0bd23a5ea221" providerId="AD" clId="Web-{5FE1EC8D-631F-BBB3-A724-9CB913E90B92}"/>
    <pc:docChg chg="modSld">
      <pc:chgData name="Juan Kuri" userId="S::juan.kuri@nrc.no::20d2da9c-13f4-4143-b243-0bd23a5ea221" providerId="AD" clId="Web-{5FE1EC8D-631F-BBB3-A724-9CB913E90B92}" dt="2023-04-04T14:30:25.537" v="1"/>
      <pc:docMkLst>
        <pc:docMk/>
      </pc:docMkLst>
      <pc:sldChg chg="addSp delSp">
        <pc:chgData name="Juan Kuri" userId="S::juan.kuri@nrc.no::20d2da9c-13f4-4143-b243-0bd23a5ea221" providerId="AD" clId="Web-{5FE1EC8D-631F-BBB3-A724-9CB913E90B92}" dt="2023-04-04T14:30:25.537" v="1"/>
        <pc:sldMkLst>
          <pc:docMk/>
          <pc:sldMk cId="2399427997" sldId="340"/>
        </pc:sldMkLst>
        <pc:spChg chg="add del">
          <ac:chgData name="Juan Kuri" userId="S::juan.kuri@nrc.no::20d2da9c-13f4-4143-b243-0bd23a5ea221" providerId="AD" clId="Web-{5FE1EC8D-631F-BBB3-A724-9CB913E90B92}" dt="2023-04-04T14:30:25.537" v="1"/>
          <ac:spMkLst>
            <pc:docMk/>
            <pc:sldMk cId="2399427997" sldId="340"/>
            <ac:spMk id="12" creationId="{31CFEA34-D8A1-421B-BBC2-6107CACCC7CE}"/>
          </ac:spMkLst>
        </pc:spChg>
      </pc:sldChg>
    </pc:docChg>
  </pc:docChgLst>
  <pc:docChgLst>
    <pc:chgData name="Carolina Pineda" userId="S::carolina.pineda@nrc.no::14e57168-6a3d-48c9-aa63-8cc9ba5ef1a0" providerId="AD" clId="Web-{00224354-7BBD-10B0-3E9F-6CE0AA7B3D89}"/>
    <pc:docChg chg="addSld delSld modSld sldOrd modSection">
      <pc:chgData name="Carolina Pineda" userId="S::carolina.pineda@nrc.no::14e57168-6a3d-48c9-aa63-8cc9ba5ef1a0" providerId="AD" clId="Web-{00224354-7BBD-10B0-3E9F-6CE0AA7B3D89}" dt="2024-07-17T19:23:59.543" v="867"/>
      <pc:docMkLst>
        <pc:docMk/>
      </pc:docMkLst>
      <pc:sldChg chg="modSp">
        <pc:chgData name="Carolina Pineda" userId="S::carolina.pineda@nrc.no::14e57168-6a3d-48c9-aa63-8cc9ba5ef1a0" providerId="AD" clId="Web-{00224354-7BBD-10B0-3E9F-6CE0AA7B3D89}" dt="2024-07-17T17:43:17.798" v="691" actId="1076"/>
        <pc:sldMkLst>
          <pc:docMk/>
          <pc:sldMk cId="3263505775" sldId="336"/>
        </pc:sldMkLst>
        <pc:graphicFrameChg chg="mod">
          <ac:chgData name="Carolina Pineda" userId="S::carolina.pineda@nrc.no::14e57168-6a3d-48c9-aa63-8cc9ba5ef1a0" providerId="AD" clId="Web-{00224354-7BBD-10B0-3E9F-6CE0AA7B3D89}" dt="2024-07-17T17:43:17.798" v="691" actId="1076"/>
          <ac:graphicFrameMkLst>
            <pc:docMk/>
            <pc:sldMk cId="3263505775" sldId="336"/>
            <ac:graphicFrameMk id="6" creationId="{00000000-0000-0000-0000-000000000000}"/>
          </ac:graphicFrameMkLst>
        </pc:graphicFrameChg>
      </pc:sldChg>
      <pc:sldChg chg="modSp">
        <pc:chgData name="Carolina Pineda" userId="S::carolina.pineda@nrc.no::14e57168-6a3d-48c9-aa63-8cc9ba5ef1a0" providerId="AD" clId="Web-{00224354-7BBD-10B0-3E9F-6CE0AA7B3D89}" dt="2024-07-17T17:36:35.304" v="392" actId="20577"/>
        <pc:sldMkLst>
          <pc:docMk/>
          <pc:sldMk cId="814082617" sldId="337"/>
        </pc:sldMkLst>
        <pc:spChg chg="mod">
          <ac:chgData name="Carolina Pineda" userId="S::carolina.pineda@nrc.no::14e57168-6a3d-48c9-aa63-8cc9ba5ef1a0" providerId="AD" clId="Web-{00224354-7BBD-10B0-3E9F-6CE0AA7B3D89}" dt="2024-07-17T17:36:35.304" v="392" actId="20577"/>
          <ac:spMkLst>
            <pc:docMk/>
            <pc:sldMk cId="814082617" sldId="337"/>
            <ac:spMk id="23" creationId="{31CFEA34-D8A1-421B-BBC2-6107CACCC7CE}"/>
          </ac:spMkLst>
        </pc:spChg>
      </pc:sldChg>
      <pc:sldChg chg="modSp">
        <pc:chgData name="Carolina Pineda" userId="S::carolina.pineda@nrc.no::14e57168-6a3d-48c9-aa63-8cc9ba5ef1a0" providerId="AD" clId="Web-{00224354-7BBD-10B0-3E9F-6CE0AA7B3D89}" dt="2024-07-17T17:36:57.336" v="393" actId="20577"/>
        <pc:sldMkLst>
          <pc:docMk/>
          <pc:sldMk cId="2399427997" sldId="340"/>
        </pc:sldMkLst>
        <pc:spChg chg="mod">
          <ac:chgData name="Carolina Pineda" userId="S::carolina.pineda@nrc.no::14e57168-6a3d-48c9-aa63-8cc9ba5ef1a0" providerId="AD" clId="Web-{00224354-7BBD-10B0-3E9F-6CE0AA7B3D89}" dt="2024-07-17T17:36:57.336" v="393" actId="20577"/>
          <ac:spMkLst>
            <pc:docMk/>
            <pc:sldMk cId="2399427997" sldId="340"/>
            <ac:spMk id="2" creationId="{31CFEA34-D8A1-421B-BBC2-6107CACCC7CE}"/>
          </ac:spMkLst>
        </pc:spChg>
      </pc:sldChg>
      <pc:sldChg chg="modSp">
        <pc:chgData name="Carolina Pineda" userId="S::carolina.pineda@nrc.no::14e57168-6a3d-48c9-aa63-8cc9ba5ef1a0" providerId="AD" clId="Web-{00224354-7BBD-10B0-3E9F-6CE0AA7B3D89}" dt="2024-07-17T17:35:12.740" v="373"/>
        <pc:sldMkLst>
          <pc:docMk/>
          <pc:sldMk cId="620632092" sldId="341"/>
        </pc:sldMkLst>
        <pc:spChg chg="mod">
          <ac:chgData name="Carolina Pineda" userId="S::carolina.pineda@nrc.no::14e57168-6a3d-48c9-aa63-8cc9ba5ef1a0" providerId="AD" clId="Web-{00224354-7BBD-10B0-3E9F-6CE0AA7B3D89}" dt="2024-07-17T17:35:12.740" v="373"/>
          <ac:spMkLst>
            <pc:docMk/>
            <pc:sldMk cId="620632092" sldId="341"/>
            <ac:spMk id="229" creationId="{82DF801B-758D-8E2E-E361-7569E15B7564}"/>
          </ac:spMkLst>
        </pc:spChg>
        <pc:spChg chg="mod">
          <ac:chgData name="Carolina Pineda" userId="S::carolina.pineda@nrc.no::14e57168-6a3d-48c9-aa63-8cc9ba5ef1a0" providerId="AD" clId="Web-{00224354-7BBD-10B0-3E9F-6CE0AA7B3D89}" dt="2024-07-17T17:35:08.396" v="372"/>
          <ac:spMkLst>
            <pc:docMk/>
            <pc:sldMk cId="620632092" sldId="341"/>
            <ac:spMk id="231" creationId="{6AD431BA-E271-C393-DDB1-753D78FDA475}"/>
          </ac:spMkLst>
        </pc:spChg>
      </pc:sldChg>
      <pc:sldChg chg="modSp">
        <pc:chgData name="Carolina Pineda" userId="S::carolina.pineda@nrc.no::14e57168-6a3d-48c9-aa63-8cc9ba5ef1a0" providerId="AD" clId="Web-{00224354-7BBD-10B0-3E9F-6CE0AA7B3D89}" dt="2024-07-17T17:43:39.908" v="693"/>
        <pc:sldMkLst>
          <pc:docMk/>
          <pc:sldMk cId="4292574895" sldId="344"/>
        </pc:sldMkLst>
        <pc:graphicFrameChg chg="mod modGraphic">
          <ac:chgData name="Carolina Pineda" userId="S::carolina.pineda@nrc.no::14e57168-6a3d-48c9-aa63-8cc9ba5ef1a0" providerId="AD" clId="Web-{00224354-7BBD-10B0-3E9F-6CE0AA7B3D89}" dt="2024-07-17T17:43:39.908" v="693"/>
          <ac:graphicFrameMkLst>
            <pc:docMk/>
            <pc:sldMk cId="4292574895" sldId="344"/>
            <ac:graphicFrameMk id="14" creationId="{EB465283-3965-F498-9633-5559EAA70D1D}"/>
          </ac:graphicFrameMkLst>
        </pc:graphicFrameChg>
      </pc:sldChg>
      <pc:sldChg chg="addSp delSp modSp">
        <pc:chgData name="Carolina Pineda" userId="S::carolina.pineda@nrc.no::14e57168-6a3d-48c9-aa63-8cc9ba5ef1a0" providerId="AD" clId="Web-{00224354-7BBD-10B0-3E9F-6CE0AA7B3D89}" dt="2024-07-17T17:29:51.623" v="238" actId="1076"/>
        <pc:sldMkLst>
          <pc:docMk/>
          <pc:sldMk cId="2799187590" sldId="345"/>
        </pc:sldMkLst>
        <pc:spChg chg="add mod">
          <ac:chgData name="Carolina Pineda" userId="S::carolina.pineda@nrc.no::14e57168-6a3d-48c9-aa63-8cc9ba5ef1a0" providerId="AD" clId="Web-{00224354-7BBD-10B0-3E9F-6CE0AA7B3D89}" dt="2024-07-17T17:24:58.866" v="68" actId="1076"/>
          <ac:spMkLst>
            <pc:docMk/>
            <pc:sldMk cId="2799187590" sldId="345"/>
            <ac:spMk id="3" creationId="{80C3B5CC-2CF0-8730-0DA2-E07B1C28527D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27:19.697" v="175" actId="20577"/>
          <ac:spMkLst>
            <pc:docMk/>
            <pc:sldMk cId="2799187590" sldId="345"/>
            <ac:spMk id="7" creationId="{52222F40-B210-32A2-9E72-D96AA2EDB872}"/>
          </ac:spMkLst>
        </pc:spChg>
        <pc:spChg chg="add del mod">
          <ac:chgData name="Carolina Pineda" userId="S::carolina.pineda@nrc.no::14e57168-6a3d-48c9-aa63-8cc9ba5ef1a0" providerId="AD" clId="Web-{00224354-7BBD-10B0-3E9F-6CE0AA7B3D89}" dt="2024-07-17T17:27:22.463" v="176"/>
          <ac:spMkLst>
            <pc:docMk/>
            <pc:sldMk cId="2799187590" sldId="345"/>
            <ac:spMk id="460" creationId="{0F40535F-F3F7-08ED-4A08-15520CB36B7E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27:39.135" v="183" actId="20577"/>
          <ac:spMkLst>
            <pc:docMk/>
            <pc:sldMk cId="2799187590" sldId="345"/>
            <ac:spMk id="461" creationId="{092E3482-68F3-2A16-E683-9A180BEE2F85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29:23.810" v="226" actId="1076"/>
          <ac:spMkLst>
            <pc:docMk/>
            <pc:sldMk cId="2799187590" sldId="345"/>
            <ac:spMk id="462" creationId="{9939EBBC-BFBA-1D25-744F-1664EEE9AC23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29:51.623" v="238" actId="1076"/>
          <ac:spMkLst>
            <pc:docMk/>
            <pc:sldMk cId="2799187590" sldId="345"/>
            <ac:spMk id="463" creationId="{457C98B1-F377-4193-9C5B-CF107F24D838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29:49.592" v="237" actId="1076"/>
          <ac:spMkLst>
            <pc:docMk/>
            <pc:sldMk cId="2799187590" sldId="345"/>
            <ac:spMk id="464" creationId="{A9D55320-B666-21FF-12DD-A48C1CA35BE0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29:28.185" v="228" actId="1076"/>
          <ac:spMkLst>
            <pc:docMk/>
            <pc:sldMk cId="2799187590" sldId="345"/>
            <ac:spMk id="465" creationId="{3FD29C7C-39B1-AD1A-8193-CE53438999DC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29:35.107" v="231" actId="688"/>
          <ac:spMkLst>
            <pc:docMk/>
            <pc:sldMk cId="2799187590" sldId="345"/>
            <ac:spMk id="466" creationId="{270ED793-1985-B00C-5F07-57A33D63F0F6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29:45.138" v="236" actId="14100"/>
          <ac:spMkLst>
            <pc:docMk/>
            <pc:sldMk cId="2799187590" sldId="345"/>
            <ac:spMk id="467" creationId="{44464F49-CC70-A587-A949-0DE2222B6534}"/>
          </ac:spMkLst>
        </pc:spChg>
        <pc:graphicFrameChg chg="add mod modGraphic">
          <ac:chgData name="Carolina Pineda" userId="S::carolina.pineda@nrc.no::14e57168-6a3d-48c9-aa63-8cc9ba5ef1a0" providerId="AD" clId="Web-{00224354-7BBD-10B0-3E9F-6CE0AA7B3D89}" dt="2024-07-17T17:26:42.665" v="134" actId="1076"/>
          <ac:graphicFrameMkLst>
            <pc:docMk/>
            <pc:sldMk cId="2799187590" sldId="345"/>
            <ac:graphicFrameMk id="9" creationId="{F191AD63-D1BC-CF06-9D96-0AF84C8FC83F}"/>
          </ac:graphicFrameMkLst>
        </pc:graphicFrameChg>
        <pc:picChg chg="add del mod">
          <ac:chgData name="Carolina Pineda" userId="S::carolina.pineda@nrc.no::14e57168-6a3d-48c9-aa63-8cc9ba5ef1a0" providerId="AD" clId="Web-{00224354-7BBD-10B0-3E9F-6CE0AA7B3D89}" dt="2024-07-17T17:25:21.085" v="71"/>
          <ac:picMkLst>
            <pc:docMk/>
            <pc:sldMk cId="2799187590" sldId="345"/>
            <ac:picMk id="4" creationId="{077FFCE1-046F-7083-F556-4344D8834ECD}"/>
          </ac:picMkLst>
        </pc:picChg>
        <pc:picChg chg="add del mod">
          <ac:chgData name="Carolina Pineda" userId="S::carolina.pineda@nrc.no::14e57168-6a3d-48c9-aa63-8cc9ba5ef1a0" providerId="AD" clId="Web-{00224354-7BBD-10B0-3E9F-6CE0AA7B3D89}" dt="2024-07-17T17:25:26.867" v="73"/>
          <ac:picMkLst>
            <pc:docMk/>
            <pc:sldMk cId="2799187590" sldId="345"/>
            <ac:picMk id="5" creationId="{67FFFE33-9A4C-0704-9EC1-7CAF54C6CEBC}"/>
          </ac:picMkLst>
        </pc:picChg>
        <pc:picChg chg="add del mod">
          <ac:chgData name="Carolina Pineda" userId="S::carolina.pineda@nrc.no::14e57168-6a3d-48c9-aa63-8cc9ba5ef1a0" providerId="AD" clId="Web-{00224354-7BBD-10B0-3E9F-6CE0AA7B3D89}" dt="2024-07-17T17:25:54.289" v="83"/>
          <ac:picMkLst>
            <pc:docMk/>
            <pc:sldMk cId="2799187590" sldId="345"/>
            <ac:picMk id="8" creationId="{E075060F-80C6-7039-B87D-8F78B176DC78}"/>
          </ac:picMkLst>
        </pc:picChg>
        <pc:picChg chg="del mod">
          <ac:chgData name="Carolina Pineda" userId="S::carolina.pineda@nrc.no::14e57168-6a3d-48c9-aa63-8cc9ba5ef1a0" providerId="AD" clId="Web-{00224354-7BBD-10B0-3E9F-6CE0AA7B3D89}" dt="2024-07-17T17:25:00.147" v="69"/>
          <ac:picMkLst>
            <pc:docMk/>
            <pc:sldMk cId="2799187590" sldId="345"/>
            <ac:picMk id="10" creationId="{56ADA7CD-D24B-E93A-C172-C8DC542C5508}"/>
          </ac:picMkLst>
        </pc:picChg>
        <pc:picChg chg="add del mod">
          <ac:chgData name="Carolina Pineda" userId="S::carolina.pineda@nrc.no::14e57168-6a3d-48c9-aa63-8cc9ba5ef1a0" providerId="AD" clId="Web-{00224354-7BBD-10B0-3E9F-6CE0AA7B3D89}" dt="2024-07-17T17:26:49.275" v="136"/>
          <ac:picMkLst>
            <pc:docMk/>
            <pc:sldMk cId="2799187590" sldId="345"/>
            <ac:picMk id="445" creationId="{ADD87AD6-CF77-4E92-DE26-DF2CECD21B7C}"/>
          </ac:picMkLst>
        </pc:picChg>
      </pc:sldChg>
      <pc:sldChg chg="delSp modSp add ord replId">
        <pc:chgData name="Carolina Pineda" userId="S::carolina.pineda@nrc.no::14e57168-6a3d-48c9-aa63-8cc9ba5ef1a0" providerId="AD" clId="Web-{00224354-7BBD-10B0-3E9F-6CE0AA7B3D89}" dt="2024-07-17T17:23:05.723" v="24" actId="20577"/>
        <pc:sldMkLst>
          <pc:docMk/>
          <pc:sldMk cId="4099208249" sldId="346"/>
        </pc:sldMkLst>
        <pc:spChg chg="mod">
          <ac:chgData name="Carolina Pineda" userId="S::carolina.pineda@nrc.no::14e57168-6a3d-48c9-aa63-8cc9ba5ef1a0" providerId="AD" clId="Web-{00224354-7BBD-10B0-3E9F-6CE0AA7B3D89}" dt="2024-07-17T17:21:43.174" v="5" actId="14100"/>
          <ac:spMkLst>
            <pc:docMk/>
            <pc:sldMk cId="4099208249" sldId="346"/>
            <ac:spMk id="2" creationId="{31CFEA34-D8A1-421B-BBC2-6107CACCC7CE}"/>
          </ac:spMkLst>
        </pc:spChg>
        <pc:spChg chg="mod">
          <ac:chgData name="Carolina Pineda" userId="S::carolina.pineda@nrc.no::14e57168-6a3d-48c9-aa63-8cc9ba5ef1a0" providerId="AD" clId="Web-{00224354-7BBD-10B0-3E9F-6CE0AA7B3D89}" dt="2024-07-17T17:23:05.723" v="24" actId="20577"/>
          <ac:spMkLst>
            <pc:docMk/>
            <pc:sldMk cId="4099208249" sldId="346"/>
            <ac:spMk id="3" creationId="{92C9597C-2BBD-1AE0-37F5-3B9C9126C149}"/>
          </ac:spMkLst>
        </pc:spChg>
        <pc:spChg chg="del">
          <ac:chgData name="Carolina Pineda" userId="S::carolina.pineda@nrc.no::14e57168-6a3d-48c9-aa63-8cc9ba5ef1a0" providerId="AD" clId="Web-{00224354-7BBD-10B0-3E9F-6CE0AA7B3D89}" dt="2024-07-17T17:21:50.549" v="9"/>
          <ac:spMkLst>
            <pc:docMk/>
            <pc:sldMk cId="4099208249" sldId="346"/>
            <ac:spMk id="7" creationId="{EEABA27C-C10F-4FE6-A8B3-81D508FE9FDC}"/>
          </ac:spMkLst>
        </pc:spChg>
      </pc:sldChg>
      <pc:sldChg chg="addSp delSp modSp add ord replId">
        <pc:chgData name="Carolina Pineda" userId="S::carolina.pineda@nrc.no::14e57168-6a3d-48c9-aa63-8cc9ba5ef1a0" providerId="AD" clId="Web-{00224354-7BBD-10B0-3E9F-6CE0AA7B3D89}" dt="2024-07-17T17:44:41.019" v="697" actId="20577"/>
        <pc:sldMkLst>
          <pc:docMk/>
          <pc:sldMk cId="481501370" sldId="347"/>
        </pc:sldMkLst>
        <pc:spChg chg="mod">
          <ac:chgData name="Carolina Pineda" userId="S::carolina.pineda@nrc.no::14e57168-6a3d-48c9-aa63-8cc9ba5ef1a0" providerId="AD" clId="Web-{00224354-7BBD-10B0-3E9F-6CE0AA7B3D89}" dt="2024-07-17T17:33:15.425" v="353" actId="14100"/>
          <ac:spMkLst>
            <pc:docMk/>
            <pc:sldMk cId="481501370" sldId="347"/>
            <ac:spMk id="2" creationId="{31CFEA34-D8A1-421B-BBC2-6107CACCC7CE}"/>
          </ac:spMkLst>
        </pc:spChg>
        <pc:spChg chg="del">
          <ac:chgData name="Carolina Pineda" userId="S::carolina.pineda@nrc.no::14e57168-6a3d-48c9-aa63-8cc9ba5ef1a0" providerId="AD" clId="Web-{00224354-7BBD-10B0-3E9F-6CE0AA7B3D89}" dt="2024-07-17T17:23:42.849" v="31"/>
          <ac:spMkLst>
            <pc:docMk/>
            <pc:sldMk cId="481501370" sldId="347"/>
            <ac:spMk id="3" creationId="{92C9597C-2BBD-1AE0-37F5-3B9C9126C149}"/>
          </ac:spMkLst>
        </pc:spChg>
        <pc:spChg chg="add del mod">
          <ac:chgData name="Carolina Pineda" userId="S::carolina.pineda@nrc.no::14e57168-6a3d-48c9-aa63-8cc9ba5ef1a0" providerId="AD" clId="Web-{00224354-7BBD-10B0-3E9F-6CE0AA7B3D89}" dt="2024-07-17T17:35:32.115" v="376"/>
          <ac:spMkLst>
            <pc:docMk/>
            <pc:sldMk cId="481501370" sldId="347"/>
            <ac:spMk id="681" creationId="{D5F34BE6-19A5-9492-41D3-C093AB6165F4}"/>
          </ac:spMkLst>
        </pc:spChg>
        <pc:graphicFrameChg chg="add del mod modGraphic">
          <ac:chgData name="Carolina Pineda" userId="S::carolina.pineda@nrc.no::14e57168-6a3d-48c9-aa63-8cc9ba5ef1a0" providerId="AD" clId="Web-{00224354-7BBD-10B0-3E9F-6CE0AA7B3D89}" dt="2024-07-17T17:30:40.593" v="241"/>
          <ac:graphicFrameMkLst>
            <pc:docMk/>
            <pc:sldMk cId="481501370" sldId="347"/>
            <ac:graphicFrameMk id="6" creationId="{C998C41E-6904-17F1-68E8-8011335A302E}"/>
          </ac:graphicFrameMkLst>
        </pc:graphicFrameChg>
        <pc:graphicFrameChg chg="add del mod modGraphic">
          <ac:chgData name="Carolina Pineda" userId="S::carolina.pineda@nrc.no::14e57168-6a3d-48c9-aa63-8cc9ba5ef1a0" providerId="AD" clId="Web-{00224354-7BBD-10B0-3E9F-6CE0AA7B3D89}" dt="2024-07-17T17:31:00.703" v="243"/>
          <ac:graphicFrameMkLst>
            <pc:docMk/>
            <pc:sldMk cId="481501370" sldId="347"/>
            <ac:graphicFrameMk id="11" creationId="{D2C3D4C5-7D7D-D1A0-7D80-C649E0B12AFC}"/>
          </ac:graphicFrameMkLst>
        </pc:graphicFrameChg>
        <pc:graphicFrameChg chg="add mod modGraphic">
          <ac:chgData name="Carolina Pineda" userId="S::carolina.pineda@nrc.no::14e57168-6a3d-48c9-aa63-8cc9ba5ef1a0" providerId="AD" clId="Web-{00224354-7BBD-10B0-3E9F-6CE0AA7B3D89}" dt="2024-07-17T17:42:56.454" v="690" actId="20577"/>
          <ac:graphicFrameMkLst>
            <pc:docMk/>
            <pc:sldMk cId="481501370" sldId="347"/>
            <ac:graphicFrameMk id="17" creationId="{F1EBD6F6-C944-178A-2123-11F37AA73FC1}"/>
          </ac:graphicFrameMkLst>
        </pc:graphicFrameChg>
        <pc:graphicFrameChg chg="add mod modGraphic">
          <ac:chgData name="Carolina Pineda" userId="S::carolina.pineda@nrc.no::14e57168-6a3d-48c9-aa63-8cc9ba5ef1a0" providerId="AD" clId="Web-{00224354-7BBD-10B0-3E9F-6CE0AA7B3D89}" dt="2024-07-17T17:44:41.019" v="697" actId="20577"/>
          <ac:graphicFrameMkLst>
            <pc:docMk/>
            <pc:sldMk cId="481501370" sldId="347"/>
            <ac:graphicFrameMk id="626" creationId="{61084110-956D-B8CB-AE1F-AA61A0333036}"/>
          </ac:graphicFrameMkLst>
        </pc:graphicFrameChg>
        <pc:picChg chg="add del mod">
          <ac:chgData name="Carolina Pineda" userId="S::carolina.pineda@nrc.no::14e57168-6a3d-48c9-aa63-8cc9ba5ef1a0" providerId="AD" clId="Web-{00224354-7BBD-10B0-3E9F-6CE0AA7B3D89}" dt="2024-07-17T17:33:10.737" v="351"/>
          <ac:picMkLst>
            <pc:docMk/>
            <pc:sldMk cId="481501370" sldId="347"/>
            <ac:picMk id="5" creationId="{6877A7DF-5743-8CA8-A84B-CA3C1CAE25CD}"/>
          </ac:picMkLst>
        </pc:picChg>
      </pc:sldChg>
      <pc:sldChg chg="addSp delSp modSp add replId">
        <pc:chgData name="Carolina Pineda" userId="S::carolina.pineda@nrc.no::14e57168-6a3d-48c9-aa63-8cc9ba5ef1a0" providerId="AD" clId="Web-{00224354-7BBD-10B0-3E9F-6CE0AA7B3D89}" dt="2024-07-17T17:42:24.875" v="670" actId="20577"/>
        <pc:sldMkLst>
          <pc:docMk/>
          <pc:sldMk cId="859012022" sldId="348"/>
        </pc:sldMkLst>
        <pc:spChg chg="mod">
          <ac:chgData name="Carolina Pineda" userId="S::carolina.pineda@nrc.no::14e57168-6a3d-48c9-aa63-8cc9ba5ef1a0" providerId="AD" clId="Web-{00224354-7BBD-10B0-3E9F-6CE0AA7B3D89}" dt="2024-07-17T17:41:56.578" v="635" actId="20577"/>
          <ac:spMkLst>
            <pc:docMk/>
            <pc:sldMk cId="859012022" sldId="348"/>
            <ac:spMk id="11" creationId="{7ED43B79-66E8-92B3-D820-FA373EAEF17F}"/>
          </ac:spMkLst>
        </pc:spChg>
        <pc:spChg chg="mod">
          <ac:chgData name="Carolina Pineda" userId="S::carolina.pineda@nrc.no::14e57168-6a3d-48c9-aa63-8cc9ba5ef1a0" providerId="AD" clId="Web-{00224354-7BBD-10B0-3E9F-6CE0AA7B3D89}" dt="2024-07-17T17:42:24.875" v="670" actId="20577"/>
          <ac:spMkLst>
            <pc:docMk/>
            <pc:sldMk cId="859012022" sldId="348"/>
            <ac:spMk id="14" creationId="{00000000-0000-0000-0000-000000000000}"/>
          </ac:spMkLst>
        </pc:spChg>
        <pc:grpChg chg="del">
          <ac:chgData name="Carolina Pineda" userId="S::carolina.pineda@nrc.no::14e57168-6a3d-48c9-aa63-8cc9ba5ef1a0" providerId="AD" clId="Web-{00224354-7BBD-10B0-3E9F-6CE0AA7B3D89}" dt="2024-07-17T17:38:42.807" v="520"/>
          <ac:grpSpMkLst>
            <pc:docMk/>
            <pc:sldMk cId="859012022" sldId="348"/>
            <ac:grpSpMk id="8" creationId="{00000000-0000-0000-0000-000000000000}"/>
          </ac:grpSpMkLst>
        </pc:grpChg>
        <pc:graphicFrameChg chg="add mod modGraphic">
          <ac:chgData name="Carolina Pineda" userId="S::carolina.pineda@nrc.no::14e57168-6a3d-48c9-aa63-8cc9ba5ef1a0" providerId="AD" clId="Web-{00224354-7BBD-10B0-3E9F-6CE0AA7B3D89}" dt="2024-07-17T17:39:02.808" v="528" actId="1076"/>
          <ac:graphicFrameMkLst>
            <pc:docMk/>
            <pc:sldMk cId="859012022" sldId="348"/>
            <ac:graphicFrameMk id="3" creationId="{8EDB67F9-E281-E2ED-0CA2-28D0B0C9EF86}"/>
          </ac:graphicFrameMkLst>
        </pc:graphicFrameChg>
        <pc:picChg chg="del">
          <ac:chgData name="Carolina Pineda" userId="S::carolina.pineda@nrc.no::14e57168-6a3d-48c9-aa63-8cc9ba5ef1a0" providerId="AD" clId="Web-{00224354-7BBD-10B0-3E9F-6CE0AA7B3D89}" dt="2024-07-17T17:39:04.277" v="529"/>
          <ac:picMkLst>
            <pc:docMk/>
            <pc:sldMk cId="859012022" sldId="348"/>
            <ac:picMk id="5" creationId="{00000000-0000-0000-0000-000000000000}"/>
          </ac:picMkLst>
        </pc:picChg>
        <pc:picChg chg="add mod">
          <ac:chgData name="Carolina Pineda" userId="S::carolina.pineda@nrc.no::14e57168-6a3d-48c9-aa63-8cc9ba5ef1a0" providerId="AD" clId="Web-{00224354-7BBD-10B0-3E9F-6CE0AA7B3D89}" dt="2024-07-17T17:40:18.388" v="532" actId="1076"/>
          <ac:picMkLst>
            <pc:docMk/>
            <pc:sldMk cId="859012022" sldId="348"/>
            <ac:picMk id="31" creationId="{D95F2E8A-84B6-2FD3-CDD6-8EED0264057A}"/>
          </ac:picMkLst>
        </pc:picChg>
      </pc:sldChg>
      <pc:sldChg chg="addSp delSp modSp add replId">
        <pc:chgData name="Carolina Pineda" userId="S::carolina.pineda@nrc.no::14e57168-6a3d-48c9-aa63-8cc9ba5ef1a0" providerId="AD" clId="Web-{00224354-7BBD-10B0-3E9F-6CE0AA7B3D89}" dt="2024-07-17T17:48:15.399" v="843" actId="14100"/>
        <pc:sldMkLst>
          <pc:docMk/>
          <pc:sldMk cId="2563200574" sldId="349"/>
        </pc:sldMkLst>
        <pc:spChg chg="mod">
          <ac:chgData name="Carolina Pineda" userId="S::carolina.pineda@nrc.no::14e57168-6a3d-48c9-aa63-8cc9ba5ef1a0" providerId="AD" clId="Web-{00224354-7BBD-10B0-3E9F-6CE0AA7B3D89}" dt="2024-07-17T17:46:18.584" v="732" actId="1076"/>
          <ac:spMkLst>
            <pc:docMk/>
            <pc:sldMk cId="2563200574" sldId="349"/>
            <ac:spMk id="2" creationId="{31CFEA34-D8A1-421B-BBC2-6107CACCC7CE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45:26.301" v="710" actId="1076"/>
          <ac:spMkLst>
            <pc:docMk/>
            <pc:sldMk cId="2563200574" sldId="349"/>
            <ac:spMk id="58" creationId="{11EFCF2C-E7CE-2B8B-B96F-30D056F7DCC4}"/>
          </ac:spMkLst>
        </pc:spChg>
        <pc:spChg chg="add mod">
          <ac:chgData name="Carolina Pineda" userId="S::carolina.pineda@nrc.no::14e57168-6a3d-48c9-aa63-8cc9ba5ef1a0" providerId="AD" clId="Web-{00224354-7BBD-10B0-3E9F-6CE0AA7B3D89}" dt="2024-07-17T17:48:15.399" v="843" actId="14100"/>
          <ac:spMkLst>
            <pc:docMk/>
            <pc:sldMk cId="2563200574" sldId="349"/>
            <ac:spMk id="63" creationId="{ED3FF559-4382-499A-856E-D9FD6E4DA371}"/>
          </ac:spMkLst>
        </pc:spChg>
        <pc:graphicFrameChg chg="del">
          <ac:chgData name="Carolina Pineda" userId="S::carolina.pineda@nrc.no::14e57168-6a3d-48c9-aa63-8cc9ba5ef1a0" providerId="AD" clId="Web-{00224354-7BBD-10B0-3E9F-6CE0AA7B3D89}" dt="2024-07-17T17:45:42.317" v="711"/>
          <ac:graphicFrameMkLst>
            <pc:docMk/>
            <pc:sldMk cId="2563200574" sldId="349"/>
            <ac:graphicFrameMk id="17" creationId="{F1EBD6F6-C944-178A-2123-11F37AA73FC1}"/>
          </ac:graphicFrameMkLst>
        </pc:graphicFrameChg>
        <pc:graphicFrameChg chg="add del">
          <ac:chgData name="Carolina Pineda" userId="S::carolina.pineda@nrc.no::14e57168-6a3d-48c9-aa63-8cc9ba5ef1a0" providerId="AD" clId="Web-{00224354-7BBD-10B0-3E9F-6CE0AA7B3D89}" dt="2024-07-17T17:44:49.801" v="701"/>
          <ac:graphicFrameMkLst>
            <pc:docMk/>
            <pc:sldMk cId="2563200574" sldId="349"/>
            <ac:graphicFrameMk id="20" creationId="{774BD251-6ABE-DB9B-E0FE-B3EAFB887F00}"/>
          </ac:graphicFrameMkLst>
        </pc:graphicFrameChg>
        <pc:graphicFrameChg chg="add mod modGraphic">
          <ac:chgData name="Carolina Pineda" userId="S::carolina.pineda@nrc.no::14e57168-6a3d-48c9-aa63-8cc9ba5ef1a0" providerId="AD" clId="Web-{00224354-7BBD-10B0-3E9F-6CE0AA7B3D89}" dt="2024-07-17T17:45:10.426" v="708" actId="14100"/>
          <ac:graphicFrameMkLst>
            <pc:docMk/>
            <pc:sldMk cId="2563200574" sldId="349"/>
            <ac:graphicFrameMk id="34" creationId="{7EF1B282-6BEC-2D17-DAD9-22A6F52DB981}"/>
          </ac:graphicFrameMkLst>
        </pc:graphicFrameChg>
        <pc:graphicFrameChg chg="del">
          <ac:chgData name="Carolina Pineda" userId="S::carolina.pineda@nrc.no::14e57168-6a3d-48c9-aa63-8cc9ba5ef1a0" providerId="AD" clId="Web-{00224354-7BBD-10B0-3E9F-6CE0AA7B3D89}" dt="2024-07-17T17:44:46.410" v="699"/>
          <ac:graphicFrameMkLst>
            <pc:docMk/>
            <pc:sldMk cId="2563200574" sldId="349"/>
            <ac:graphicFrameMk id="626" creationId="{61084110-956D-B8CB-AE1F-AA61A0333036}"/>
          </ac:graphicFrameMkLst>
        </pc:graphicFrameChg>
        <pc:picChg chg="add mod">
          <ac:chgData name="Carolina Pineda" userId="S::carolina.pineda@nrc.no::14e57168-6a3d-48c9-aa63-8cc9ba5ef1a0" providerId="AD" clId="Web-{00224354-7BBD-10B0-3E9F-6CE0AA7B3D89}" dt="2024-07-17T17:48:13.712" v="842" actId="1076"/>
          <ac:picMkLst>
            <pc:docMk/>
            <pc:sldMk cId="2563200574" sldId="349"/>
            <ac:picMk id="576" creationId="{AAFE6FE5-FEBB-1110-7AC3-8B9658537D3C}"/>
          </ac:picMkLst>
        </pc:picChg>
      </pc:sldChg>
      <pc:sldChg chg="add del replId">
        <pc:chgData name="Carolina Pineda" userId="S::carolina.pineda@nrc.no::14e57168-6a3d-48c9-aa63-8cc9ba5ef1a0" providerId="AD" clId="Web-{00224354-7BBD-10B0-3E9F-6CE0AA7B3D89}" dt="2024-07-17T19:23:59.543" v="867"/>
        <pc:sldMkLst>
          <pc:docMk/>
          <pc:sldMk cId="3216017944" sldId="350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43" v="866"/>
        <pc:sldMkLst>
          <pc:docMk/>
          <pc:sldMk cId="4009809206" sldId="351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43" v="865"/>
        <pc:sldMkLst>
          <pc:docMk/>
          <pc:sldMk cId="1798167261" sldId="352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27" v="864"/>
        <pc:sldMkLst>
          <pc:docMk/>
          <pc:sldMk cId="4111048322" sldId="353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27" v="863"/>
        <pc:sldMkLst>
          <pc:docMk/>
          <pc:sldMk cId="4068876374" sldId="354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27" v="862"/>
        <pc:sldMkLst>
          <pc:docMk/>
          <pc:sldMk cId="3782333704" sldId="355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27" v="861"/>
        <pc:sldMkLst>
          <pc:docMk/>
          <pc:sldMk cId="3337827897" sldId="356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27" v="860"/>
        <pc:sldMkLst>
          <pc:docMk/>
          <pc:sldMk cId="137103460" sldId="357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27" v="859"/>
        <pc:sldMkLst>
          <pc:docMk/>
          <pc:sldMk cId="314872822" sldId="358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11" v="858"/>
        <pc:sldMkLst>
          <pc:docMk/>
          <pc:sldMk cId="181396314" sldId="359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11" v="857"/>
        <pc:sldMkLst>
          <pc:docMk/>
          <pc:sldMk cId="234824044" sldId="360"/>
        </pc:sldMkLst>
      </pc:sldChg>
      <pc:sldChg chg="add del replId">
        <pc:chgData name="Carolina Pineda" userId="S::carolina.pineda@nrc.no::14e57168-6a3d-48c9-aa63-8cc9ba5ef1a0" providerId="AD" clId="Web-{00224354-7BBD-10B0-3E9F-6CE0AA7B3D89}" dt="2024-07-17T19:23:59.511" v="856"/>
        <pc:sldMkLst>
          <pc:docMk/>
          <pc:sldMk cId="1899970504" sldId="361"/>
        </pc:sldMkLst>
      </pc:sldChg>
    </pc:docChg>
  </pc:docChgLst>
  <pc:docChgLst>
    <pc:chgData name="Carolina Pineda" userId="S::carolina.pineda@nrc.no::14e57168-6a3d-48c9-aa63-8cc9ba5ef1a0" providerId="AD" clId="Web-{DBD7FA4B-A2BF-226F-6460-FCA790D796D5}"/>
    <pc:docChg chg="modSld">
      <pc:chgData name="Carolina Pineda" userId="S::carolina.pineda@nrc.no::14e57168-6a3d-48c9-aa63-8cc9ba5ef1a0" providerId="AD" clId="Web-{DBD7FA4B-A2BF-226F-6460-FCA790D796D5}" dt="2023-03-17T16:06:49.062" v="1" actId="20577"/>
      <pc:docMkLst>
        <pc:docMk/>
      </pc:docMkLst>
      <pc:sldChg chg="modSp">
        <pc:chgData name="Carolina Pineda" userId="S::carolina.pineda@nrc.no::14e57168-6a3d-48c9-aa63-8cc9ba5ef1a0" providerId="AD" clId="Web-{DBD7FA4B-A2BF-226F-6460-FCA790D796D5}" dt="2023-03-17T16:06:49.062" v="1" actId="20577"/>
        <pc:sldMkLst>
          <pc:docMk/>
          <pc:sldMk cId="2399686154" sldId="332"/>
        </pc:sldMkLst>
        <pc:spChg chg="mod">
          <ac:chgData name="Carolina Pineda" userId="S::carolina.pineda@nrc.no::14e57168-6a3d-48c9-aa63-8cc9ba5ef1a0" providerId="AD" clId="Web-{DBD7FA4B-A2BF-226F-6460-FCA790D796D5}" dt="2023-03-17T16:06:49.062" v="1" actId="20577"/>
          <ac:spMkLst>
            <pc:docMk/>
            <pc:sldMk cId="2399686154" sldId="332"/>
            <ac:spMk id="2" creationId="{31CFEA34-D8A1-421B-BBC2-6107CACCC7CE}"/>
          </ac:spMkLst>
        </pc:spChg>
      </pc:sldChg>
    </pc:docChg>
  </pc:docChgLst>
  <pc:docChgLst>
    <pc:chgData name="Carolina Pineda" userId="S::carolina.pineda@nrc.no::14e57168-6a3d-48c9-aa63-8cc9ba5ef1a0" providerId="AD" clId="Web-{17051687-8876-6BE5-168A-42EC0A57F3FC}"/>
    <pc:docChg chg="modSld sldOrd">
      <pc:chgData name="Carolina Pineda" userId="S::carolina.pineda@nrc.no::14e57168-6a3d-48c9-aa63-8cc9ba5ef1a0" providerId="AD" clId="Web-{17051687-8876-6BE5-168A-42EC0A57F3FC}" dt="2024-07-03T15:03:40.848" v="294" actId="1076"/>
      <pc:docMkLst>
        <pc:docMk/>
      </pc:docMkLst>
      <pc:sldChg chg="modSp ord">
        <pc:chgData name="Carolina Pineda" userId="S::carolina.pineda@nrc.no::14e57168-6a3d-48c9-aa63-8cc9ba5ef1a0" providerId="AD" clId="Web-{17051687-8876-6BE5-168A-42EC0A57F3FC}" dt="2024-07-03T14:54:58.235" v="74" actId="1076"/>
        <pc:sldMkLst>
          <pc:docMk/>
          <pc:sldMk cId="2399427997" sldId="340"/>
        </pc:sldMkLst>
        <pc:spChg chg="mod">
          <ac:chgData name="Carolina Pineda" userId="S::carolina.pineda@nrc.no::14e57168-6a3d-48c9-aa63-8cc9ba5ef1a0" providerId="AD" clId="Web-{17051687-8876-6BE5-168A-42EC0A57F3FC}" dt="2024-07-03T14:54:11.546" v="46" actId="1076"/>
          <ac:spMkLst>
            <pc:docMk/>
            <pc:sldMk cId="2399427997" sldId="340"/>
            <ac:spMk id="11" creationId="{00000000-0000-0000-0000-000000000000}"/>
          </ac:spMkLst>
        </pc:spChg>
        <pc:spChg chg="mod">
          <ac:chgData name="Carolina Pineda" userId="S::carolina.pineda@nrc.no::14e57168-6a3d-48c9-aa63-8cc9ba5ef1a0" providerId="AD" clId="Web-{17051687-8876-6BE5-168A-42EC0A57F3FC}" dt="2024-07-03T14:54:58.235" v="74" actId="1076"/>
          <ac:spMkLst>
            <pc:docMk/>
            <pc:sldMk cId="2399427997" sldId="340"/>
            <ac:spMk id="12" creationId="{31CFEA34-D8A1-421B-BBC2-6107CACCC7CE}"/>
          </ac:spMkLst>
        </pc:spChg>
        <pc:spChg chg="mod">
          <ac:chgData name="Carolina Pineda" userId="S::carolina.pineda@nrc.no::14e57168-6a3d-48c9-aa63-8cc9ba5ef1a0" providerId="AD" clId="Web-{17051687-8876-6BE5-168A-42EC0A57F3FC}" dt="2024-07-03T14:54:38.750" v="71" actId="1076"/>
          <ac:spMkLst>
            <pc:docMk/>
            <pc:sldMk cId="2399427997" sldId="340"/>
            <ac:spMk id="13" creationId="{00000000-0000-0000-0000-000000000000}"/>
          </ac:spMkLst>
        </pc:spChg>
        <pc:spChg chg="mod">
          <ac:chgData name="Carolina Pineda" userId="S::carolina.pineda@nrc.no::14e57168-6a3d-48c9-aa63-8cc9ba5ef1a0" providerId="AD" clId="Web-{17051687-8876-6BE5-168A-42EC0A57F3FC}" dt="2024-07-03T14:54:06.593" v="44" actId="1076"/>
          <ac:spMkLst>
            <pc:docMk/>
            <pc:sldMk cId="2399427997" sldId="340"/>
            <ac:spMk id="15" creationId="{31CFEA34-D8A1-421B-BBC2-6107CACCC7CE}"/>
          </ac:spMkLst>
        </pc:spChg>
      </pc:sldChg>
      <pc:sldChg chg="addSp delSp modSp">
        <pc:chgData name="Carolina Pineda" userId="S::carolina.pineda@nrc.no::14e57168-6a3d-48c9-aa63-8cc9ba5ef1a0" providerId="AD" clId="Web-{17051687-8876-6BE5-168A-42EC0A57F3FC}" dt="2024-07-03T15:03:40.848" v="294" actId="1076"/>
        <pc:sldMkLst>
          <pc:docMk/>
          <pc:sldMk cId="620632092" sldId="341"/>
        </pc:sldMkLst>
        <pc:spChg chg="mod">
          <ac:chgData name="Carolina Pineda" userId="S::carolina.pineda@nrc.no::14e57168-6a3d-48c9-aa63-8cc9ba5ef1a0" providerId="AD" clId="Web-{17051687-8876-6BE5-168A-42EC0A57F3FC}" dt="2024-07-03T15:03:14.128" v="286" actId="1076"/>
          <ac:spMkLst>
            <pc:docMk/>
            <pc:sldMk cId="620632092" sldId="341"/>
            <ac:spMk id="2" creationId="{31CFEA34-D8A1-421B-BBC2-6107CACCC7CE}"/>
          </ac:spMkLst>
        </pc:spChg>
        <pc:spChg chg="mod">
          <ac:chgData name="Carolina Pineda" userId="S::carolina.pineda@nrc.no::14e57168-6a3d-48c9-aa63-8cc9ba5ef1a0" providerId="AD" clId="Web-{17051687-8876-6BE5-168A-42EC0A57F3FC}" dt="2024-07-03T15:00:37.873" v="239" actId="1076"/>
          <ac:spMkLst>
            <pc:docMk/>
            <pc:sldMk cId="620632092" sldId="341"/>
            <ac:spMk id="23" creationId="{CB61015D-D1CA-B9C9-D9BF-192E31727646}"/>
          </ac:spMkLst>
        </pc:spChg>
        <pc:spChg chg="add mod">
          <ac:chgData name="Carolina Pineda" userId="S::carolina.pineda@nrc.no::14e57168-6a3d-48c9-aa63-8cc9ba5ef1a0" providerId="AD" clId="Web-{17051687-8876-6BE5-168A-42EC0A57F3FC}" dt="2024-07-03T15:03:25.988" v="287" actId="1076"/>
          <ac:spMkLst>
            <pc:docMk/>
            <pc:sldMk cId="620632092" sldId="341"/>
            <ac:spMk id="229" creationId="{82DF801B-758D-8E2E-E361-7569E15B7564}"/>
          </ac:spMkLst>
        </pc:spChg>
        <pc:spChg chg="add del mod">
          <ac:chgData name="Carolina Pineda" userId="S::carolina.pineda@nrc.no::14e57168-6a3d-48c9-aa63-8cc9ba5ef1a0" providerId="AD" clId="Web-{17051687-8876-6BE5-168A-42EC0A57F3FC}" dt="2024-07-03T15:00:32.107" v="237"/>
          <ac:spMkLst>
            <pc:docMk/>
            <pc:sldMk cId="620632092" sldId="341"/>
            <ac:spMk id="230" creationId="{C0D86B44-6DEE-A6AB-722A-5711D829C9BC}"/>
          </ac:spMkLst>
        </pc:spChg>
        <pc:spChg chg="add mod">
          <ac:chgData name="Carolina Pineda" userId="S::carolina.pineda@nrc.no::14e57168-6a3d-48c9-aa63-8cc9ba5ef1a0" providerId="AD" clId="Web-{17051687-8876-6BE5-168A-42EC0A57F3FC}" dt="2024-07-03T15:03:35.379" v="292" actId="1076"/>
          <ac:spMkLst>
            <pc:docMk/>
            <pc:sldMk cId="620632092" sldId="341"/>
            <ac:spMk id="231" creationId="{6AD431BA-E271-C393-DDB1-753D78FDA475}"/>
          </ac:spMkLst>
        </pc:spChg>
        <pc:graphicFrameChg chg="mod modGraphic">
          <ac:chgData name="Carolina Pineda" userId="S::carolina.pineda@nrc.no::14e57168-6a3d-48c9-aa63-8cc9ba5ef1a0" providerId="AD" clId="Web-{17051687-8876-6BE5-168A-42EC0A57F3FC}" dt="2024-07-03T15:03:26.129" v="289" actId="1076"/>
          <ac:graphicFrameMkLst>
            <pc:docMk/>
            <pc:sldMk cId="620632092" sldId="341"/>
            <ac:graphicFrameMk id="6" creationId="{00000000-0000-0000-0000-000000000000}"/>
          </ac:graphicFrameMkLst>
        </pc:graphicFrameChg>
        <pc:graphicFrameChg chg="add mod modGraphic">
          <ac:chgData name="Carolina Pineda" userId="S::carolina.pineda@nrc.no::14e57168-6a3d-48c9-aa63-8cc9ba5ef1a0" providerId="AD" clId="Web-{17051687-8876-6BE5-168A-42EC0A57F3FC}" dt="2024-07-03T15:03:40.848" v="294" actId="1076"/>
          <ac:graphicFrameMkLst>
            <pc:docMk/>
            <pc:sldMk cId="620632092" sldId="341"/>
            <ac:graphicFrameMk id="424" creationId="{EA85037A-FF06-A7AF-610C-93F871C91AD0}"/>
          </ac:graphicFrameMkLst>
        </pc:graphicFrameChg>
      </pc:sldChg>
    </pc:docChg>
  </pc:docChgLst>
  <pc:docChgLst>
    <pc:chgData name="Santos Lopez" userId="S::santos.lopez@nrc.no::dceb0965-c3f4-4b6f-944a-8f4d439d1b15" providerId="AD" clId="Web-{9B5A27D4-C0F6-BE31-A49C-CFD7DECABB60}"/>
    <pc:docChg chg="modSld sldOrd">
      <pc:chgData name="Santos Lopez" userId="S::santos.lopez@nrc.no::dceb0965-c3f4-4b6f-944a-8f4d439d1b15" providerId="AD" clId="Web-{9B5A27D4-C0F6-BE31-A49C-CFD7DECABB60}" dt="2024-07-02T18:48:16.963" v="38"/>
      <pc:docMkLst>
        <pc:docMk/>
      </pc:docMkLst>
      <pc:sldChg chg="ord">
        <pc:chgData name="Santos Lopez" userId="S::santos.lopez@nrc.no::dceb0965-c3f4-4b6f-944a-8f4d439d1b15" providerId="AD" clId="Web-{9B5A27D4-C0F6-BE31-A49C-CFD7DECABB60}" dt="2024-07-02T18:47:30.743" v="0"/>
        <pc:sldMkLst>
          <pc:docMk/>
          <pc:sldMk cId="3229883054" sldId="343"/>
        </pc:sldMkLst>
      </pc:sldChg>
      <pc:sldChg chg="modSp">
        <pc:chgData name="Santos Lopez" userId="S::santos.lopez@nrc.no::dceb0965-c3f4-4b6f-944a-8f4d439d1b15" providerId="AD" clId="Web-{9B5A27D4-C0F6-BE31-A49C-CFD7DECABB60}" dt="2024-07-02T18:48:16.963" v="38"/>
        <pc:sldMkLst>
          <pc:docMk/>
          <pc:sldMk cId="4292574895" sldId="344"/>
        </pc:sldMkLst>
        <pc:graphicFrameChg chg="mod modGraphic">
          <ac:chgData name="Santos Lopez" userId="S::santos.lopez@nrc.no::dceb0965-c3f4-4b6f-944a-8f4d439d1b15" providerId="AD" clId="Web-{9B5A27D4-C0F6-BE31-A49C-CFD7DECABB60}" dt="2024-07-02T18:48:16.963" v="38"/>
          <ac:graphicFrameMkLst>
            <pc:docMk/>
            <pc:sldMk cId="4292574895" sldId="344"/>
            <ac:graphicFrameMk id="14" creationId="{EB465283-3965-F498-9633-5559EAA70D1D}"/>
          </ac:graphicFrameMkLst>
        </pc:graphicFrameChg>
      </pc:sldChg>
    </pc:docChg>
  </pc:docChgLst>
  <pc:docChgLst>
    <pc:chgData name="Josue Quant Riveros" userId="299bfdb7-4976-4ac1-a31c-94137e287d83" providerId="ADAL" clId="{520A5CB9-E90E-4A21-BAD7-E56ED9E160C1}"/>
    <pc:docChg chg="custSel modSld">
      <pc:chgData name="Josue Quant Riveros" userId="299bfdb7-4976-4ac1-a31c-94137e287d83" providerId="ADAL" clId="{520A5CB9-E90E-4A21-BAD7-E56ED9E160C1}" dt="2022-06-14T15:42:56.980" v="122" actId="20577"/>
      <pc:docMkLst>
        <pc:docMk/>
      </pc:docMkLst>
      <pc:sldChg chg="modSp mod">
        <pc:chgData name="Josue Quant Riveros" userId="299bfdb7-4976-4ac1-a31c-94137e287d83" providerId="ADAL" clId="{520A5CB9-E90E-4A21-BAD7-E56ED9E160C1}" dt="2022-06-14T15:42:56.980" v="122" actId="20577"/>
        <pc:sldMkLst>
          <pc:docMk/>
          <pc:sldMk cId="4278974075" sldId="333"/>
        </pc:sldMkLst>
        <pc:spChg chg="mod">
          <ac:chgData name="Josue Quant Riveros" userId="299bfdb7-4976-4ac1-a31c-94137e287d83" providerId="ADAL" clId="{520A5CB9-E90E-4A21-BAD7-E56ED9E160C1}" dt="2022-06-14T15:42:56.980" v="122" actId="20577"/>
          <ac:spMkLst>
            <pc:docMk/>
            <pc:sldMk cId="4278974075" sldId="333"/>
            <ac:spMk id="3" creationId="{281687E5-67B7-43A1-87CC-3063FA21E740}"/>
          </ac:spMkLst>
        </pc:spChg>
      </pc:sldChg>
    </pc:docChg>
  </pc:docChgLst>
  <pc:docChgLst>
    <pc:chgData name="Natalia Franco" userId="S::natalia.franco@nrc.no::5061d26c-86fe-4423-afc6-b07d6f01fb50" providerId="AD" clId="Web-{3278C13F-A38E-6202-129F-C16A876269F8}"/>
    <pc:docChg chg="sldOrd">
      <pc:chgData name="Natalia Franco" userId="S::natalia.franco@nrc.no::5061d26c-86fe-4423-afc6-b07d6f01fb50" providerId="AD" clId="Web-{3278C13F-A38E-6202-129F-C16A876269F8}" dt="2023-12-06T18:19:50.310" v="0"/>
      <pc:docMkLst>
        <pc:docMk/>
      </pc:docMkLst>
      <pc:sldChg chg="ord">
        <pc:chgData name="Natalia Franco" userId="S::natalia.franco@nrc.no::5061d26c-86fe-4423-afc6-b07d6f01fb50" providerId="AD" clId="Web-{3278C13F-A38E-6202-129F-C16A876269F8}" dt="2023-12-06T18:19:50.310" v="0"/>
        <pc:sldMkLst>
          <pc:docMk/>
          <pc:sldMk cId="814082617" sldId="337"/>
        </pc:sldMkLst>
      </pc:sldChg>
    </pc:docChg>
  </pc:docChgLst>
  <pc:docChgLst>
    <pc:chgData name="Carolina Pineda" userId="S::carolina.pineda@nrc.no::14e57168-6a3d-48c9-aa63-8cc9ba5ef1a0" providerId="AD" clId="Web-{5DF9555B-42D9-9AFD-D254-3547E845B20B}"/>
    <pc:docChg chg="delSld modSld modSection">
      <pc:chgData name="Carolina Pineda" userId="S::carolina.pineda@nrc.no::14e57168-6a3d-48c9-aa63-8cc9ba5ef1a0" providerId="AD" clId="Web-{5DF9555B-42D9-9AFD-D254-3547E845B20B}" dt="2024-01-19T13:21:06.017" v="10"/>
      <pc:docMkLst>
        <pc:docMk/>
      </pc:docMkLst>
      <pc:sldChg chg="modSp del">
        <pc:chgData name="Carolina Pineda" userId="S::carolina.pineda@nrc.no::14e57168-6a3d-48c9-aa63-8cc9ba5ef1a0" providerId="AD" clId="Web-{5DF9555B-42D9-9AFD-D254-3547E845B20B}" dt="2024-01-19T13:21:06.017" v="10"/>
        <pc:sldMkLst>
          <pc:docMk/>
          <pc:sldMk cId="895833257" sldId="338"/>
        </pc:sldMkLst>
        <pc:graphicFrameChg chg="mod modGraphic">
          <ac:chgData name="Carolina Pineda" userId="S::carolina.pineda@nrc.no::14e57168-6a3d-48c9-aa63-8cc9ba5ef1a0" providerId="AD" clId="Web-{5DF9555B-42D9-9AFD-D254-3547E845B20B}" dt="2024-01-19T13:21:01.048" v="9"/>
          <ac:graphicFrameMkLst>
            <pc:docMk/>
            <pc:sldMk cId="895833257" sldId="338"/>
            <ac:graphicFrameMk id="6" creationId="{AAD89ED2-B24B-49AB-9929-FA569A3D1FFC}"/>
          </ac:graphicFrameMkLst>
        </pc:graphicFrameChg>
      </pc:sldChg>
    </pc:docChg>
  </pc:docChgLst>
  <pc:docChgLst>
    <pc:chgData name="Carolina Pineda" userId="S::carolina.pineda@nrc.no::14e57168-6a3d-48c9-aa63-8cc9ba5ef1a0" providerId="AD" clId="Web-{0D2BA70D-B3DF-B8D8-11B4-9A89BF00D389}"/>
    <pc:docChg chg="addSld modSld sldOrd modSection">
      <pc:chgData name="Carolina Pineda" userId="S::carolina.pineda@nrc.no::14e57168-6a3d-48c9-aa63-8cc9ba5ef1a0" providerId="AD" clId="Web-{0D2BA70D-B3DF-B8D8-11B4-9A89BF00D389}" dt="2024-06-26T20:41:26.079" v="962" actId="20577"/>
      <pc:docMkLst>
        <pc:docMk/>
      </pc:docMkLst>
      <pc:sldChg chg="modSp">
        <pc:chgData name="Carolina Pineda" userId="S::carolina.pineda@nrc.no::14e57168-6a3d-48c9-aa63-8cc9ba5ef1a0" providerId="AD" clId="Web-{0D2BA70D-B3DF-B8D8-11B4-9A89BF00D389}" dt="2024-06-26T20:20:13.800" v="42" actId="20577"/>
        <pc:sldMkLst>
          <pc:docMk/>
          <pc:sldMk cId="2399686154" sldId="332"/>
        </pc:sldMkLst>
        <pc:spChg chg="mod">
          <ac:chgData name="Carolina Pineda" userId="S::carolina.pineda@nrc.no::14e57168-6a3d-48c9-aa63-8cc9ba5ef1a0" providerId="AD" clId="Web-{0D2BA70D-B3DF-B8D8-11B4-9A89BF00D389}" dt="2024-06-26T20:19:34.970" v="22" actId="20577"/>
          <ac:spMkLst>
            <pc:docMk/>
            <pc:sldMk cId="2399686154" sldId="332"/>
            <ac:spMk id="2" creationId="{31CFEA34-D8A1-421B-BBC2-6107CACCC7CE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0:13.800" v="42" actId="20577"/>
          <ac:spMkLst>
            <pc:docMk/>
            <pc:sldMk cId="2399686154" sldId="332"/>
            <ac:spMk id="7" creationId="{EEABA27C-C10F-4FE6-A8B3-81D508FE9FDC}"/>
          </ac:spMkLst>
        </pc:spChg>
      </pc:sldChg>
      <pc:sldChg chg="modSp">
        <pc:chgData name="Carolina Pineda" userId="S::carolina.pineda@nrc.no::14e57168-6a3d-48c9-aa63-8cc9ba5ef1a0" providerId="AD" clId="Web-{0D2BA70D-B3DF-B8D8-11B4-9A89BF00D389}" dt="2024-06-26T20:38:27.401" v="899" actId="1076"/>
        <pc:sldMkLst>
          <pc:docMk/>
          <pc:sldMk cId="4278974075" sldId="333"/>
        </pc:sldMkLst>
        <pc:spChg chg="mod">
          <ac:chgData name="Carolina Pineda" userId="S::carolina.pineda@nrc.no::14e57168-6a3d-48c9-aa63-8cc9ba5ef1a0" providerId="AD" clId="Web-{0D2BA70D-B3DF-B8D8-11B4-9A89BF00D389}" dt="2024-06-26T20:19:33.064" v="20" actId="20577"/>
          <ac:spMkLst>
            <pc:docMk/>
            <pc:sldMk cId="4278974075" sldId="333"/>
            <ac:spMk id="2" creationId="{281687E5-67B7-43A1-87CC-3063FA21E740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38:27.401" v="899" actId="1076"/>
          <ac:spMkLst>
            <pc:docMk/>
            <pc:sldMk cId="4278974075" sldId="333"/>
            <ac:spMk id="3" creationId="{281687E5-67B7-43A1-87CC-3063FA21E740}"/>
          </ac:spMkLst>
        </pc:spChg>
      </pc:sldChg>
      <pc:sldChg chg="modSp">
        <pc:chgData name="Carolina Pineda" userId="S::carolina.pineda@nrc.no::14e57168-6a3d-48c9-aa63-8cc9ba5ef1a0" providerId="AD" clId="Web-{0D2BA70D-B3DF-B8D8-11B4-9A89BF00D389}" dt="2024-06-26T20:22:15.163" v="124" actId="20577"/>
        <pc:sldMkLst>
          <pc:docMk/>
          <pc:sldMk cId="3523381590" sldId="335"/>
        </pc:sldMkLst>
        <pc:spChg chg="mod">
          <ac:chgData name="Carolina Pineda" userId="S::carolina.pineda@nrc.no::14e57168-6a3d-48c9-aa63-8cc9ba5ef1a0" providerId="AD" clId="Web-{0D2BA70D-B3DF-B8D8-11B4-9A89BF00D389}" dt="2024-06-26T20:20:43.301" v="49" actId="20577"/>
          <ac:spMkLst>
            <pc:docMk/>
            <pc:sldMk cId="3523381590" sldId="335"/>
            <ac:spMk id="2" creationId="{31CFEA34-D8A1-421B-BBC2-6107CACCC7CE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2:15.163" v="124" actId="20577"/>
          <ac:spMkLst>
            <pc:docMk/>
            <pc:sldMk cId="3523381590" sldId="335"/>
            <ac:spMk id="15" creationId="{00000000-0000-0000-0000-000000000000}"/>
          </ac:spMkLst>
        </pc:spChg>
      </pc:sldChg>
      <pc:sldChg chg="modSp">
        <pc:chgData name="Carolina Pineda" userId="S::carolina.pineda@nrc.no::14e57168-6a3d-48c9-aa63-8cc9ba5ef1a0" providerId="AD" clId="Web-{0D2BA70D-B3DF-B8D8-11B4-9A89BF00D389}" dt="2024-06-26T20:24:25.058" v="181" actId="20577"/>
        <pc:sldMkLst>
          <pc:docMk/>
          <pc:sldMk cId="3263505775" sldId="336"/>
        </pc:sldMkLst>
        <pc:graphicFrameChg chg="mod modGraphic">
          <ac:chgData name="Carolina Pineda" userId="S::carolina.pineda@nrc.no::14e57168-6a3d-48c9-aa63-8cc9ba5ef1a0" providerId="AD" clId="Web-{0D2BA70D-B3DF-B8D8-11B4-9A89BF00D389}" dt="2024-06-26T20:24:25.058" v="181" actId="20577"/>
          <ac:graphicFrameMkLst>
            <pc:docMk/>
            <pc:sldMk cId="3263505775" sldId="336"/>
            <ac:graphicFrameMk id="6" creationId="{00000000-0000-0000-0000-000000000000}"/>
          </ac:graphicFrameMkLst>
        </pc:graphicFrameChg>
      </pc:sldChg>
      <pc:sldChg chg="addSp delSp modSp ord">
        <pc:chgData name="Carolina Pineda" userId="S::carolina.pineda@nrc.no::14e57168-6a3d-48c9-aa63-8cc9ba5ef1a0" providerId="AD" clId="Web-{0D2BA70D-B3DF-B8D8-11B4-9A89BF00D389}" dt="2024-06-26T20:29:20.959" v="221" actId="1076"/>
        <pc:sldMkLst>
          <pc:docMk/>
          <pc:sldMk cId="814082617" sldId="337"/>
        </pc:sldMkLst>
        <pc:spChg chg="del">
          <ac:chgData name="Carolina Pineda" userId="S::carolina.pineda@nrc.no::14e57168-6a3d-48c9-aa63-8cc9ba5ef1a0" providerId="AD" clId="Web-{0D2BA70D-B3DF-B8D8-11B4-9A89BF00D389}" dt="2024-06-26T20:23:05.571" v="143"/>
          <ac:spMkLst>
            <pc:docMk/>
            <pc:sldMk cId="814082617" sldId="337"/>
            <ac:spMk id="2" creationId="{31CFEA34-D8A1-421B-BBC2-6107CACCC7CE}"/>
          </ac:spMkLst>
        </pc:spChg>
        <pc:spChg chg="add del mod">
          <ac:chgData name="Carolina Pineda" userId="S::carolina.pineda@nrc.no::14e57168-6a3d-48c9-aa63-8cc9ba5ef1a0" providerId="AD" clId="Web-{0D2BA70D-B3DF-B8D8-11B4-9A89BF00D389}" dt="2024-06-26T20:24:34.684" v="183"/>
          <ac:spMkLst>
            <pc:docMk/>
            <pc:sldMk cId="814082617" sldId="337"/>
            <ac:spMk id="5" creationId="{B11E3988-DDE7-7A1F-B642-9FA89AC6B2DB}"/>
          </ac:spMkLst>
        </pc:spChg>
        <pc:spChg chg="add mod">
          <ac:chgData name="Carolina Pineda" userId="S::carolina.pineda@nrc.no::14e57168-6a3d-48c9-aa63-8cc9ba5ef1a0" providerId="AD" clId="Web-{0D2BA70D-B3DF-B8D8-11B4-9A89BF00D389}" dt="2024-06-26T20:29:15.178" v="217" actId="1076"/>
          <ac:spMkLst>
            <pc:docMk/>
            <pc:sldMk cId="814082617" sldId="337"/>
            <ac:spMk id="7" creationId="{D370C732-F870-3F9B-F5F3-2C1F492AED81}"/>
          </ac:spMkLst>
        </pc:spChg>
        <pc:spChg chg="add del mod">
          <ac:chgData name="Carolina Pineda" userId="S::carolina.pineda@nrc.no::14e57168-6a3d-48c9-aa63-8cc9ba5ef1a0" providerId="AD" clId="Web-{0D2BA70D-B3DF-B8D8-11B4-9A89BF00D389}" dt="2024-06-26T20:26:40.329" v="196"/>
          <ac:spMkLst>
            <pc:docMk/>
            <pc:sldMk cId="814082617" sldId="337"/>
            <ac:spMk id="8" creationId="{DEBC7C9C-0283-E8A7-097D-D141C3292133}"/>
          </ac:spMkLst>
        </pc:spChg>
        <pc:spChg chg="add del mod">
          <ac:chgData name="Carolina Pineda" userId="S::carolina.pineda@nrc.no::14e57168-6a3d-48c9-aa63-8cc9ba5ef1a0" providerId="AD" clId="Web-{0D2BA70D-B3DF-B8D8-11B4-9A89BF00D389}" dt="2024-06-26T20:26:43.688" v="199"/>
          <ac:spMkLst>
            <pc:docMk/>
            <pc:sldMk cId="814082617" sldId="337"/>
            <ac:spMk id="9" creationId="{22F3AAB6-A9CD-2785-23C8-28FFFCE9B4DB}"/>
          </ac:spMkLst>
        </pc:spChg>
        <pc:spChg chg="add mod">
          <ac:chgData name="Carolina Pineda" userId="S::carolina.pineda@nrc.no::14e57168-6a3d-48c9-aa63-8cc9ba5ef1a0" providerId="AD" clId="Web-{0D2BA70D-B3DF-B8D8-11B4-9A89BF00D389}" dt="2024-06-26T20:27:32.081" v="205" actId="20577"/>
          <ac:spMkLst>
            <pc:docMk/>
            <pc:sldMk cId="814082617" sldId="337"/>
            <ac:spMk id="11" creationId="{0068C3AA-B5F1-8433-0503-66FEFC70B90C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9:20.928" v="218" actId="1076"/>
          <ac:spMkLst>
            <pc:docMk/>
            <pc:sldMk cId="814082617" sldId="337"/>
            <ac:spMk id="15" creationId="{00000000-0000-0000-0000-000000000000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9:20.928" v="219" actId="1076"/>
          <ac:spMkLst>
            <pc:docMk/>
            <pc:sldMk cId="814082617" sldId="337"/>
            <ac:spMk id="21" creationId="{31CFEA34-D8A1-421B-BBC2-6107CACCC7CE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9:20.944" v="220" actId="1076"/>
          <ac:spMkLst>
            <pc:docMk/>
            <pc:sldMk cId="814082617" sldId="337"/>
            <ac:spMk id="22" creationId="{00000000-0000-0000-0000-000000000000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9:20.959" v="221" actId="1076"/>
          <ac:spMkLst>
            <pc:docMk/>
            <pc:sldMk cId="814082617" sldId="337"/>
            <ac:spMk id="23" creationId="{31CFEA34-D8A1-421B-BBC2-6107CACCC7CE}"/>
          </ac:spMkLst>
        </pc:spChg>
        <pc:grpChg chg="mod">
          <ac:chgData name="Carolina Pineda" userId="S::carolina.pineda@nrc.no::14e57168-6a3d-48c9-aa63-8cc9ba5ef1a0" providerId="AD" clId="Web-{0D2BA70D-B3DF-B8D8-11B4-9A89BF00D389}" dt="2024-06-26T20:26:51.235" v="202" actId="1076"/>
          <ac:grpSpMkLst>
            <pc:docMk/>
            <pc:sldMk cId="814082617" sldId="337"/>
            <ac:grpSpMk id="18" creationId="{00000000-0000-0000-0000-000000000000}"/>
          </ac:grpSpMkLst>
        </pc:grpChg>
      </pc:sldChg>
      <pc:sldChg chg="addSp delSp modSp ord">
        <pc:chgData name="Carolina Pineda" userId="S::carolina.pineda@nrc.no::14e57168-6a3d-48c9-aa63-8cc9ba5ef1a0" providerId="AD" clId="Web-{0D2BA70D-B3DF-B8D8-11B4-9A89BF00D389}" dt="2024-06-26T20:40:31.483" v="900"/>
        <pc:sldMkLst>
          <pc:docMk/>
          <pc:sldMk cId="2413109087" sldId="339"/>
        </pc:sldMkLst>
        <pc:spChg chg="del">
          <ac:chgData name="Carolina Pineda" userId="S::carolina.pineda@nrc.no::14e57168-6a3d-48c9-aa63-8cc9ba5ef1a0" providerId="AD" clId="Web-{0D2BA70D-B3DF-B8D8-11B4-9A89BF00D389}" dt="2024-06-26T20:23:02.805" v="141"/>
          <ac:spMkLst>
            <pc:docMk/>
            <pc:sldMk cId="2413109087" sldId="339"/>
            <ac:spMk id="2" creationId="{31CFEA34-D8A1-421B-BBC2-6107CACCC7CE}"/>
          </ac:spMkLst>
        </pc:spChg>
        <pc:spChg chg="add del mod">
          <ac:chgData name="Carolina Pineda" userId="S::carolina.pineda@nrc.no::14e57168-6a3d-48c9-aa63-8cc9ba5ef1a0" providerId="AD" clId="Web-{0D2BA70D-B3DF-B8D8-11B4-9A89BF00D389}" dt="2024-06-26T20:24:31.121" v="182"/>
          <ac:spMkLst>
            <pc:docMk/>
            <pc:sldMk cId="2413109087" sldId="339"/>
            <ac:spMk id="6" creationId="{E7589DF9-CF29-A31B-9C79-627758F54FC3}"/>
          </ac:spMkLst>
        </pc:spChg>
        <pc:spChg chg="add">
          <ac:chgData name="Carolina Pineda" userId="S::carolina.pineda@nrc.no::14e57168-6a3d-48c9-aa63-8cc9ba5ef1a0" providerId="AD" clId="Web-{0D2BA70D-B3DF-B8D8-11B4-9A89BF00D389}" dt="2024-06-26T20:23:03.071" v="142"/>
          <ac:spMkLst>
            <pc:docMk/>
            <pc:sldMk cId="2413109087" sldId="339"/>
            <ac:spMk id="11" creationId="{7ED43B79-66E8-92B3-D820-FA373EAEF17F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2:54.399" v="140" actId="20577"/>
          <ac:spMkLst>
            <pc:docMk/>
            <pc:sldMk cId="2413109087" sldId="339"/>
            <ac:spMk id="14" creationId="{00000000-0000-0000-0000-000000000000}"/>
          </ac:spMkLst>
        </pc:spChg>
        <pc:picChg chg="mod">
          <ac:chgData name="Carolina Pineda" userId="S::carolina.pineda@nrc.no::14e57168-6a3d-48c9-aa63-8cc9ba5ef1a0" providerId="AD" clId="Web-{0D2BA70D-B3DF-B8D8-11B4-9A89BF00D389}" dt="2024-06-26T20:22:34.367" v="136" actId="1076"/>
          <ac:picMkLst>
            <pc:docMk/>
            <pc:sldMk cId="2413109087" sldId="339"/>
            <ac:picMk id="5" creationId="{00000000-0000-0000-0000-000000000000}"/>
          </ac:picMkLst>
        </pc:picChg>
      </pc:sldChg>
      <pc:sldChg chg="modSp">
        <pc:chgData name="Carolina Pineda" userId="S::carolina.pineda@nrc.no::14e57168-6a3d-48c9-aa63-8cc9ba5ef1a0" providerId="AD" clId="Web-{0D2BA70D-B3DF-B8D8-11B4-9A89BF00D389}" dt="2024-06-26T20:41:26.079" v="962" actId="20577"/>
        <pc:sldMkLst>
          <pc:docMk/>
          <pc:sldMk cId="2399427997" sldId="340"/>
        </pc:sldMkLst>
        <pc:spChg chg="mod">
          <ac:chgData name="Carolina Pineda" userId="S::carolina.pineda@nrc.no::14e57168-6a3d-48c9-aa63-8cc9ba5ef1a0" providerId="AD" clId="Web-{0D2BA70D-B3DF-B8D8-11B4-9A89BF00D389}" dt="2024-06-26T20:41:14.844" v="948" actId="20577"/>
          <ac:spMkLst>
            <pc:docMk/>
            <pc:sldMk cId="2399427997" sldId="340"/>
            <ac:spMk id="11" creationId="{00000000-0000-0000-0000-000000000000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3:25.525" v="148" actId="20577"/>
          <ac:spMkLst>
            <pc:docMk/>
            <pc:sldMk cId="2399427997" sldId="340"/>
            <ac:spMk id="12" creationId="{31CFEA34-D8A1-421B-BBC2-6107CACCC7CE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41:26.079" v="962" actId="20577"/>
          <ac:spMkLst>
            <pc:docMk/>
            <pc:sldMk cId="2399427997" sldId="340"/>
            <ac:spMk id="13" creationId="{00000000-0000-0000-0000-000000000000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3:28.713" v="150" actId="20577"/>
          <ac:spMkLst>
            <pc:docMk/>
            <pc:sldMk cId="2399427997" sldId="340"/>
            <ac:spMk id="15" creationId="{31CFEA34-D8A1-421B-BBC2-6107CACCC7CE}"/>
          </ac:spMkLst>
        </pc:spChg>
      </pc:sldChg>
      <pc:sldChg chg="addSp modSp">
        <pc:chgData name="Carolina Pineda" userId="S::carolina.pineda@nrc.no::14e57168-6a3d-48c9-aa63-8cc9ba5ef1a0" providerId="AD" clId="Web-{0D2BA70D-B3DF-B8D8-11B4-9A89BF00D389}" dt="2024-06-26T20:25:51.202" v="193" actId="20577"/>
        <pc:sldMkLst>
          <pc:docMk/>
          <pc:sldMk cId="620632092" sldId="341"/>
        </pc:sldMkLst>
        <pc:spChg chg="mod">
          <ac:chgData name="Carolina Pineda" userId="S::carolina.pineda@nrc.no::14e57168-6a3d-48c9-aa63-8cc9ba5ef1a0" providerId="AD" clId="Web-{0D2BA70D-B3DF-B8D8-11B4-9A89BF00D389}" dt="2024-06-26T20:20:37.191" v="46" actId="20577"/>
          <ac:spMkLst>
            <pc:docMk/>
            <pc:sldMk cId="620632092" sldId="341"/>
            <ac:spMk id="2" creationId="{31CFEA34-D8A1-421B-BBC2-6107CACCC7CE}"/>
          </ac:spMkLst>
        </pc:spChg>
        <pc:spChg chg="add mod">
          <ac:chgData name="Carolina Pineda" userId="S::carolina.pineda@nrc.no::14e57168-6a3d-48c9-aa63-8cc9ba5ef1a0" providerId="AD" clId="Web-{0D2BA70D-B3DF-B8D8-11B4-9A89BF00D389}" dt="2024-06-26T20:25:51.202" v="193" actId="20577"/>
          <ac:spMkLst>
            <pc:docMk/>
            <pc:sldMk cId="620632092" sldId="341"/>
            <ac:spMk id="23" creationId="{CB61015D-D1CA-B9C9-D9BF-192E31727646}"/>
          </ac:spMkLst>
        </pc:spChg>
        <pc:graphicFrameChg chg="mod">
          <ac:chgData name="Carolina Pineda" userId="S::carolina.pineda@nrc.no::14e57168-6a3d-48c9-aa63-8cc9ba5ef1a0" providerId="AD" clId="Web-{0D2BA70D-B3DF-B8D8-11B4-9A89BF00D389}" dt="2024-06-26T20:20:38.675" v="47" actId="1076"/>
          <ac:graphicFrameMkLst>
            <pc:docMk/>
            <pc:sldMk cId="620632092" sldId="341"/>
            <ac:graphicFrameMk id="6" creationId="{00000000-0000-0000-0000-000000000000}"/>
          </ac:graphicFrameMkLst>
        </pc:graphicFrameChg>
      </pc:sldChg>
      <pc:sldChg chg="addSp modSp add replId">
        <pc:chgData name="Carolina Pineda" userId="S::carolina.pineda@nrc.no::14e57168-6a3d-48c9-aa63-8cc9ba5ef1a0" providerId="AD" clId="Web-{0D2BA70D-B3DF-B8D8-11B4-9A89BF00D389}" dt="2024-06-26T20:20:18.706" v="43"/>
        <pc:sldMkLst>
          <pc:docMk/>
          <pc:sldMk cId="1154211727" sldId="342"/>
        </pc:sldMkLst>
        <pc:spChg chg="mod">
          <ac:chgData name="Carolina Pineda" userId="S::carolina.pineda@nrc.no::14e57168-6a3d-48c9-aa63-8cc9ba5ef1a0" providerId="AD" clId="Web-{0D2BA70D-B3DF-B8D8-11B4-9A89BF00D389}" dt="2024-06-26T20:19:39.455" v="24" actId="1076"/>
          <ac:spMkLst>
            <pc:docMk/>
            <pc:sldMk cId="1154211727" sldId="342"/>
            <ac:spMk id="2" creationId="{31CFEA34-D8A1-421B-BBC2-6107CACCC7CE}"/>
          </ac:spMkLst>
        </pc:spChg>
        <pc:spChg chg="add mod">
          <ac:chgData name="Carolina Pineda" userId="S::carolina.pineda@nrc.no::14e57168-6a3d-48c9-aa63-8cc9ba5ef1a0" providerId="AD" clId="Web-{0D2BA70D-B3DF-B8D8-11B4-9A89BF00D389}" dt="2024-06-26T20:19:46.267" v="27" actId="20577"/>
          <ac:spMkLst>
            <pc:docMk/>
            <pc:sldMk cId="1154211727" sldId="342"/>
            <ac:spMk id="3" creationId="{92C9597C-2BBD-1AE0-37F5-3B9C9126C149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0:18.706" v="43"/>
          <ac:spMkLst>
            <pc:docMk/>
            <pc:sldMk cId="1154211727" sldId="342"/>
            <ac:spMk id="7" creationId="{EEABA27C-C10F-4FE6-A8B3-81D508FE9FDC}"/>
          </ac:spMkLst>
        </pc:spChg>
      </pc:sldChg>
      <pc:sldChg chg="addSp delSp modSp add replId">
        <pc:chgData name="Carolina Pineda" userId="S::carolina.pineda@nrc.no::14e57168-6a3d-48c9-aa63-8cc9ba5ef1a0" providerId="AD" clId="Web-{0D2BA70D-B3DF-B8D8-11B4-9A89BF00D389}" dt="2024-06-26T20:28:56.396" v="215" actId="1076"/>
        <pc:sldMkLst>
          <pc:docMk/>
          <pc:sldMk cId="3229883054" sldId="343"/>
        </pc:sldMkLst>
        <pc:spChg chg="mod">
          <ac:chgData name="Carolina Pineda" userId="S::carolina.pineda@nrc.no::14e57168-6a3d-48c9-aa63-8cc9ba5ef1a0" providerId="AD" clId="Web-{0D2BA70D-B3DF-B8D8-11B4-9A89BF00D389}" dt="2024-06-26T20:28:37.942" v="207" actId="1076"/>
          <ac:spMkLst>
            <pc:docMk/>
            <pc:sldMk cId="3229883054" sldId="343"/>
            <ac:spMk id="7" creationId="{D370C732-F870-3F9B-F5F3-2C1F492AED81}"/>
          </ac:spMkLst>
        </pc:spChg>
        <pc:spChg chg="del">
          <ac:chgData name="Carolina Pineda" userId="S::carolina.pineda@nrc.no::14e57168-6a3d-48c9-aa63-8cc9ba5ef1a0" providerId="AD" clId="Web-{0D2BA70D-B3DF-B8D8-11B4-9A89BF00D389}" dt="2024-06-26T20:28:42.896" v="209"/>
          <ac:spMkLst>
            <pc:docMk/>
            <pc:sldMk cId="3229883054" sldId="343"/>
            <ac:spMk id="15" creationId="{00000000-0000-0000-0000-000000000000}"/>
          </ac:spMkLst>
        </pc:spChg>
        <pc:spChg chg="mod">
          <ac:chgData name="Carolina Pineda" userId="S::carolina.pineda@nrc.no::14e57168-6a3d-48c9-aa63-8cc9ba5ef1a0" providerId="AD" clId="Web-{0D2BA70D-B3DF-B8D8-11B4-9A89BF00D389}" dt="2024-06-26T20:28:41.271" v="208" actId="1076"/>
          <ac:spMkLst>
            <pc:docMk/>
            <pc:sldMk cId="3229883054" sldId="343"/>
            <ac:spMk id="21" creationId="{31CFEA34-D8A1-421B-BBC2-6107CACCC7CE}"/>
          </ac:spMkLst>
        </pc:spChg>
        <pc:spChg chg="del">
          <ac:chgData name="Carolina Pineda" userId="S::carolina.pineda@nrc.no::14e57168-6a3d-48c9-aa63-8cc9ba5ef1a0" providerId="AD" clId="Web-{0D2BA70D-B3DF-B8D8-11B4-9A89BF00D389}" dt="2024-06-26T20:28:44.286" v="210"/>
          <ac:spMkLst>
            <pc:docMk/>
            <pc:sldMk cId="3229883054" sldId="343"/>
            <ac:spMk id="22" creationId="{00000000-0000-0000-0000-000000000000}"/>
          </ac:spMkLst>
        </pc:spChg>
        <pc:spChg chg="del">
          <ac:chgData name="Carolina Pineda" userId="S::carolina.pineda@nrc.no::14e57168-6a3d-48c9-aa63-8cc9ba5ef1a0" providerId="AD" clId="Web-{0D2BA70D-B3DF-B8D8-11B4-9A89BF00D389}" dt="2024-06-26T20:28:45.521" v="211"/>
          <ac:spMkLst>
            <pc:docMk/>
            <pc:sldMk cId="3229883054" sldId="343"/>
            <ac:spMk id="23" creationId="{31CFEA34-D8A1-421B-BBC2-6107CACCC7CE}"/>
          </ac:spMkLst>
        </pc:spChg>
        <pc:grpChg chg="mod">
          <ac:chgData name="Carolina Pineda" userId="S::carolina.pineda@nrc.no::14e57168-6a3d-48c9-aa63-8cc9ba5ef1a0" providerId="AD" clId="Web-{0D2BA70D-B3DF-B8D8-11B4-9A89BF00D389}" dt="2024-06-26T20:28:56.396" v="215" actId="1076"/>
          <ac:grpSpMkLst>
            <pc:docMk/>
            <pc:sldMk cId="3229883054" sldId="343"/>
            <ac:grpSpMk id="18" creationId="{00000000-0000-0000-0000-000000000000}"/>
          </ac:grpSpMkLst>
        </pc:grpChg>
        <pc:picChg chg="add mod">
          <ac:chgData name="Carolina Pineda" userId="S::carolina.pineda@nrc.no::14e57168-6a3d-48c9-aa63-8cc9ba5ef1a0" providerId="AD" clId="Web-{0D2BA70D-B3DF-B8D8-11B4-9A89BF00D389}" dt="2024-06-26T20:28:52.365" v="214" actId="1076"/>
          <ac:picMkLst>
            <pc:docMk/>
            <pc:sldMk cId="3229883054" sldId="343"/>
            <ac:picMk id="2" creationId="{C6EF8275-8279-BA6D-0D61-4E765937E815}"/>
          </ac:picMkLst>
        </pc:picChg>
      </pc:sldChg>
      <pc:sldChg chg="addSp delSp modSp add replId">
        <pc:chgData name="Carolina Pineda" userId="S::carolina.pineda@nrc.no::14e57168-6a3d-48c9-aa63-8cc9ba5ef1a0" providerId="AD" clId="Web-{0D2BA70D-B3DF-B8D8-11B4-9A89BF00D389}" dt="2024-06-26T20:38:08.197" v="898"/>
        <pc:sldMkLst>
          <pc:docMk/>
          <pc:sldMk cId="4292574895" sldId="344"/>
        </pc:sldMkLst>
        <pc:spChg chg="del mod">
          <ac:chgData name="Carolina Pineda" userId="S::carolina.pineda@nrc.no::14e57168-6a3d-48c9-aa63-8cc9ba5ef1a0" providerId="AD" clId="Web-{0D2BA70D-B3DF-B8D8-11B4-9A89BF00D389}" dt="2024-06-26T20:29:40.476" v="225"/>
          <ac:spMkLst>
            <pc:docMk/>
            <pc:sldMk cId="4292574895" sldId="344"/>
            <ac:spMk id="2" creationId="{31CFEA34-D8A1-421B-BBC2-6107CACCC7CE}"/>
          </ac:spMkLst>
        </pc:spChg>
        <pc:spChg chg="add del mod">
          <ac:chgData name="Carolina Pineda" userId="S::carolina.pineda@nrc.no::14e57168-6a3d-48c9-aa63-8cc9ba5ef1a0" providerId="AD" clId="Web-{0D2BA70D-B3DF-B8D8-11B4-9A89BF00D389}" dt="2024-06-26T20:29:46.757" v="228"/>
          <ac:spMkLst>
            <pc:docMk/>
            <pc:sldMk cId="4292574895" sldId="344"/>
            <ac:spMk id="10" creationId="{95C6D1F0-00E5-656E-6565-FB6E9CB4DFEB}"/>
          </ac:spMkLst>
        </pc:spChg>
        <pc:spChg chg="add mod">
          <ac:chgData name="Carolina Pineda" userId="S::carolina.pineda@nrc.no::14e57168-6a3d-48c9-aa63-8cc9ba5ef1a0" providerId="AD" clId="Web-{0D2BA70D-B3DF-B8D8-11B4-9A89BF00D389}" dt="2024-06-26T20:37:32.867" v="873" actId="1076"/>
          <ac:spMkLst>
            <pc:docMk/>
            <pc:sldMk cId="4292574895" sldId="344"/>
            <ac:spMk id="16" creationId="{E5BA87A3-1A61-DC93-FAF5-77D36BE872B3}"/>
          </ac:spMkLst>
        </pc:spChg>
        <pc:graphicFrameChg chg="del">
          <ac:chgData name="Carolina Pineda" userId="S::carolina.pineda@nrc.no::14e57168-6a3d-48c9-aa63-8cc9ba5ef1a0" providerId="AD" clId="Web-{0D2BA70D-B3DF-B8D8-11B4-9A89BF00D389}" dt="2024-06-26T20:29:38.757" v="224"/>
          <ac:graphicFrameMkLst>
            <pc:docMk/>
            <pc:sldMk cId="4292574895" sldId="344"/>
            <ac:graphicFrameMk id="6" creationId="{00000000-0000-0000-0000-000000000000}"/>
          </ac:graphicFrameMkLst>
        </pc:graphicFrameChg>
        <pc:graphicFrameChg chg="add mod modGraphic">
          <ac:chgData name="Carolina Pineda" userId="S::carolina.pineda@nrc.no::14e57168-6a3d-48c9-aa63-8cc9ba5ef1a0" providerId="AD" clId="Web-{0D2BA70D-B3DF-B8D8-11B4-9A89BF00D389}" dt="2024-06-26T20:38:08.197" v="898"/>
          <ac:graphicFrameMkLst>
            <pc:docMk/>
            <pc:sldMk cId="4292574895" sldId="344"/>
            <ac:graphicFrameMk id="14" creationId="{EB465283-3965-F498-9633-5559EAA70D1D}"/>
          </ac:graphicFrameMkLst>
        </pc:graphicFrameChg>
        <pc:picChg chg="add del mod">
          <ac:chgData name="Carolina Pineda" userId="S::carolina.pineda@nrc.no::14e57168-6a3d-48c9-aa63-8cc9ba5ef1a0" providerId="AD" clId="Web-{0D2BA70D-B3DF-B8D8-11B4-9A89BF00D389}" dt="2024-06-26T20:29:51.961" v="230"/>
          <ac:picMkLst>
            <pc:docMk/>
            <pc:sldMk cId="4292574895" sldId="344"/>
            <ac:picMk id="11" creationId="{C4829D73-6A2A-E8F5-6C06-FA6A4879243B}"/>
          </ac:picMkLst>
        </pc:picChg>
        <pc:picChg chg="add del mod">
          <ac:chgData name="Carolina Pineda" userId="S::carolina.pineda@nrc.no::14e57168-6a3d-48c9-aa63-8cc9ba5ef1a0" providerId="AD" clId="Web-{0D2BA70D-B3DF-B8D8-11B4-9A89BF00D389}" dt="2024-06-26T20:37:10.023" v="856"/>
          <ac:picMkLst>
            <pc:docMk/>
            <pc:sldMk cId="4292574895" sldId="344"/>
            <ac:picMk id="12" creationId="{C27BC91F-CD4D-7A18-414F-BD29B764B799}"/>
          </ac:picMkLst>
        </pc:picChg>
      </pc:sldChg>
    </pc:docChg>
  </pc:docChgLst>
  <pc:docChgLst>
    <pc:chgData name="Carolina Pineda" userId="S::carolina.pineda@nrc.no::14e57168-6a3d-48c9-aa63-8cc9ba5ef1a0" providerId="AD" clId="Web-{4D9D554B-2E9A-4632-A317-21F9FC14D68D}"/>
    <pc:docChg chg="modSld sldOrd">
      <pc:chgData name="Carolina Pineda" userId="S::carolina.pineda@nrc.no::14e57168-6a3d-48c9-aa63-8cc9ba5ef1a0" providerId="AD" clId="Web-{4D9D554B-2E9A-4632-A317-21F9FC14D68D}" dt="2024-07-03T18:40:22.668" v="83" actId="1076"/>
      <pc:docMkLst>
        <pc:docMk/>
      </pc:docMkLst>
      <pc:sldChg chg="modSp">
        <pc:chgData name="Carolina Pineda" userId="S::carolina.pineda@nrc.no::14e57168-6a3d-48c9-aa63-8cc9ba5ef1a0" providerId="AD" clId="Web-{4D9D554B-2E9A-4632-A317-21F9FC14D68D}" dt="2024-07-03T18:38:06.627" v="7" actId="20577"/>
        <pc:sldMkLst>
          <pc:docMk/>
          <pc:sldMk cId="3263505775" sldId="336"/>
        </pc:sldMkLst>
        <pc:graphicFrameChg chg="modGraphic">
          <ac:chgData name="Carolina Pineda" userId="S::carolina.pineda@nrc.no::14e57168-6a3d-48c9-aa63-8cc9ba5ef1a0" providerId="AD" clId="Web-{4D9D554B-2E9A-4632-A317-21F9FC14D68D}" dt="2024-07-03T18:38:06.627" v="7" actId="20577"/>
          <ac:graphicFrameMkLst>
            <pc:docMk/>
            <pc:sldMk cId="3263505775" sldId="336"/>
            <ac:graphicFrameMk id="6" creationId="{00000000-0000-0000-0000-000000000000}"/>
          </ac:graphicFrameMkLst>
        </pc:graphicFrameChg>
      </pc:sldChg>
      <pc:sldChg chg="ord">
        <pc:chgData name="Carolina Pineda" userId="S::carolina.pineda@nrc.no::14e57168-6a3d-48c9-aa63-8cc9ba5ef1a0" providerId="AD" clId="Web-{4D9D554B-2E9A-4632-A317-21F9FC14D68D}" dt="2024-07-03T18:37:16.186" v="0"/>
        <pc:sldMkLst>
          <pc:docMk/>
          <pc:sldMk cId="2399427997" sldId="340"/>
        </pc:sldMkLst>
      </pc:sldChg>
      <pc:sldChg chg="modSp">
        <pc:chgData name="Carolina Pineda" userId="S::carolina.pineda@nrc.no::14e57168-6a3d-48c9-aa63-8cc9ba5ef1a0" providerId="AD" clId="Web-{4D9D554B-2E9A-4632-A317-21F9FC14D68D}" dt="2024-07-03T18:40:22.668" v="83" actId="1076"/>
        <pc:sldMkLst>
          <pc:docMk/>
          <pc:sldMk cId="1154211727" sldId="342"/>
        </pc:sldMkLst>
        <pc:spChg chg="mod">
          <ac:chgData name="Carolina Pineda" userId="S::carolina.pineda@nrc.no::14e57168-6a3d-48c9-aa63-8cc9ba5ef1a0" providerId="AD" clId="Web-{4D9D554B-2E9A-4632-A317-21F9FC14D68D}" dt="2024-07-03T18:40:18.386" v="82" actId="1076"/>
          <ac:spMkLst>
            <pc:docMk/>
            <pc:sldMk cId="1154211727" sldId="342"/>
            <ac:spMk id="2" creationId="{31CFEA34-D8A1-421B-BBC2-6107CACCC7CE}"/>
          </ac:spMkLst>
        </pc:spChg>
        <pc:spChg chg="mod">
          <ac:chgData name="Carolina Pineda" userId="S::carolina.pineda@nrc.no::14e57168-6a3d-48c9-aa63-8cc9ba5ef1a0" providerId="AD" clId="Web-{4D9D554B-2E9A-4632-A317-21F9FC14D68D}" dt="2024-07-03T18:40:22.668" v="83" actId="1076"/>
          <ac:spMkLst>
            <pc:docMk/>
            <pc:sldMk cId="1154211727" sldId="342"/>
            <ac:spMk id="3" creationId="{92C9597C-2BBD-1AE0-37F5-3B9C9126C149}"/>
          </ac:spMkLst>
        </pc:spChg>
      </pc:sldChg>
      <pc:sldChg chg="modSp">
        <pc:chgData name="Carolina Pineda" userId="S::carolina.pineda@nrc.no::14e57168-6a3d-48c9-aa63-8cc9ba5ef1a0" providerId="AD" clId="Web-{4D9D554B-2E9A-4632-A317-21F9FC14D68D}" dt="2024-07-03T18:39:49.025" v="81"/>
        <pc:sldMkLst>
          <pc:docMk/>
          <pc:sldMk cId="4292574895" sldId="344"/>
        </pc:sldMkLst>
        <pc:graphicFrameChg chg="mod modGraphic">
          <ac:chgData name="Carolina Pineda" userId="S::carolina.pineda@nrc.no::14e57168-6a3d-48c9-aa63-8cc9ba5ef1a0" providerId="AD" clId="Web-{4D9D554B-2E9A-4632-A317-21F9FC14D68D}" dt="2024-07-03T18:39:49.025" v="81"/>
          <ac:graphicFrameMkLst>
            <pc:docMk/>
            <pc:sldMk cId="4292574895" sldId="344"/>
            <ac:graphicFrameMk id="14" creationId="{EB465283-3965-F498-9633-5559EAA70D1D}"/>
          </ac:graphicFrameMkLst>
        </pc:graphicFrameChg>
      </pc:sldChg>
    </pc:docChg>
  </pc:docChgLst>
  <pc:docChgLst>
    <pc:chgData name="Carolina Pineda" userId="S::carolina.pineda@nrc.no::14e57168-6a3d-48c9-aa63-8cc9ba5ef1a0" providerId="AD" clId="Web-{52AE613D-4262-4950-BDF4-6415A4FA0DA9}"/>
    <pc:docChg chg="addSld modSld modSection">
      <pc:chgData name="Carolina Pineda" userId="S::carolina.pineda@nrc.no::14e57168-6a3d-48c9-aa63-8cc9ba5ef1a0" providerId="AD" clId="Web-{52AE613D-4262-4950-BDF4-6415A4FA0DA9}" dt="2024-07-17T17:18:50.306" v="16"/>
      <pc:docMkLst>
        <pc:docMk/>
      </pc:docMkLst>
      <pc:sldChg chg="addSp delSp modSp add mod replId modClrScheme chgLayout">
        <pc:chgData name="Carolina Pineda" userId="S::carolina.pineda@nrc.no::14e57168-6a3d-48c9-aa63-8cc9ba5ef1a0" providerId="AD" clId="Web-{52AE613D-4262-4950-BDF4-6415A4FA0DA9}" dt="2024-07-17T17:18:50.306" v="16"/>
        <pc:sldMkLst>
          <pc:docMk/>
          <pc:sldMk cId="2799187590" sldId="345"/>
        </pc:sldMkLst>
        <pc:spChg chg="add del">
          <ac:chgData name="Carolina Pineda" userId="S::carolina.pineda@nrc.no::14e57168-6a3d-48c9-aa63-8cc9ba5ef1a0" providerId="AD" clId="Web-{52AE613D-4262-4950-BDF4-6415A4FA0DA9}" dt="2024-07-17T17:18:33.571" v="12"/>
          <ac:spMkLst>
            <pc:docMk/>
            <pc:sldMk cId="2799187590" sldId="345"/>
            <ac:spMk id="2" creationId="{31CFEA34-D8A1-421B-BBC2-6107CACCC7CE}"/>
          </ac:spMkLst>
        </pc:spChg>
        <pc:spChg chg="add del">
          <ac:chgData name="Carolina Pineda" userId="S::carolina.pineda@nrc.no::14e57168-6a3d-48c9-aa63-8cc9ba5ef1a0" providerId="AD" clId="Web-{52AE613D-4262-4950-BDF4-6415A4FA0DA9}" dt="2024-07-17T17:18:33.524" v="9"/>
          <ac:spMkLst>
            <pc:docMk/>
            <pc:sldMk cId="2799187590" sldId="345"/>
            <ac:spMk id="3" creationId="{92C9597C-2BBD-1AE0-37F5-3B9C9126C149}"/>
          </ac:spMkLst>
        </pc:spChg>
        <pc:spChg chg="add del">
          <ac:chgData name="Carolina Pineda" userId="S::carolina.pineda@nrc.no::14e57168-6a3d-48c9-aa63-8cc9ba5ef1a0" providerId="AD" clId="Web-{52AE613D-4262-4950-BDF4-6415A4FA0DA9}" dt="2024-07-17T17:18:33.524" v="11"/>
          <ac:spMkLst>
            <pc:docMk/>
            <pc:sldMk cId="2799187590" sldId="345"/>
            <ac:spMk id="4" creationId="{00000000-0000-0000-0000-000000000000}"/>
          </ac:spMkLst>
        </pc:spChg>
        <pc:spChg chg="add del mod">
          <ac:chgData name="Carolina Pineda" userId="S::carolina.pineda@nrc.no::14e57168-6a3d-48c9-aa63-8cc9ba5ef1a0" providerId="AD" clId="Web-{52AE613D-4262-4950-BDF4-6415A4FA0DA9}" dt="2024-07-17T17:18:30.133" v="5"/>
          <ac:spMkLst>
            <pc:docMk/>
            <pc:sldMk cId="2799187590" sldId="345"/>
            <ac:spMk id="6" creationId="{409C5DF2-626E-2B8D-F942-1DBDFA7F175E}"/>
          </ac:spMkLst>
        </pc:spChg>
        <pc:spChg chg="add del">
          <ac:chgData name="Carolina Pineda" userId="S::carolina.pineda@nrc.no::14e57168-6a3d-48c9-aa63-8cc9ba5ef1a0" providerId="AD" clId="Web-{52AE613D-4262-4950-BDF4-6415A4FA0DA9}" dt="2024-07-17T17:18:33.524" v="10"/>
          <ac:spMkLst>
            <pc:docMk/>
            <pc:sldMk cId="2799187590" sldId="345"/>
            <ac:spMk id="7" creationId="{EEABA27C-C10F-4FE6-A8B3-81D508FE9FDC}"/>
          </ac:spMkLst>
        </pc:spChg>
        <pc:spChg chg="add del mod">
          <ac:chgData name="Carolina Pineda" userId="S::carolina.pineda@nrc.no::14e57168-6a3d-48c9-aa63-8cc9ba5ef1a0" providerId="AD" clId="Web-{52AE613D-4262-4950-BDF4-6415A4FA0DA9}" dt="2024-07-17T17:18:37.587" v="13"/>
          <ac:spMkLst>
            <pc:docMk/>
            <pc:sldMk cId="2799187590" sldId="345"/>
            <ac:spMk id="9" creationId="{0B3819C9-C151-274C-D0ED-61D6729B53EA}"/>
          </ac:spMkLst>
        </pc:spChg>
        <pc:picChg chg="add mod">
          <ac:chgData name="Carolina Pineda" userId="S::carolina.pineda@nrc.no::14e57168-6a3d-48c9-aa63-8cc9ba5ef1a0" providerId="AD" clId="Web-{52AE613D-4262-4950-BDF4-6415A4FA0DA9}" dt="2024-07-17T17:18:50.306" v="16"/>
          <ac:picMkLst>
            <pc:docMk/>
            <pc:sldMk cId="2799187590" sldId="345"/>
            <ac:picMk id="10" creationId="{56ADA7CD-D24B-E93A-C172-C8DC542C5508}"/>
          </ac:picMkLst>
        </pc:picChg>
      </pc:sldChg>
    </pc:docChg>
  </pc:docChgLst>
  <pc:docChgLst>
    <pc:chgData name="Carolina Pineda" userId="S::carolina.pineda@nrc.no::14e57168-6a3d-48c9-aa63-8cc9ba5ef1a0" providerId="AD" clId="Web-{8142AFC6-11D8-0931-566C-EFC748787CCE}"/>
    <pc:docChg chg="modSld">
      <pc:chgData name="Carolina Pineda" userId="S::carolina.pineda@nrc.no::14e57168-6a3d-48c9-aa63-8cc9ba5ef1a0" providerId="AD" clId="Web-{8142AFC6-11D8-0931-566C-EFC748787CCE}" dt="2023-03-14T18:58:38.047" v="14"/>
      <pc:docMkLst>
        <pc:docMk/>
      </pc:docMkLst>
      <pc:sldChg chg="modSp">
        <pc:chgData name="Carolina Pineda" userId="S::carolina.pineda@nrc.no::14e57168-6a3d-48c9-aa63-8cc9ba5ef1a0" providerId="AD" clId="Web-{8142AFC6-11D8-0931-566C-EFC748787CCE}" dt="2023-03-14T18:58:38.047" v="14"/>
        <pc:sldMkLst>
          <pc:docMk/>
          <pc:sldMk cId="895833257" sldId="338"/>
        </pc:sldMkLst>
        <pc:graphicFrameChg chg="mod modGraphic">
          <ac:chgData name="Carolina Pineda" userId="S::carolina.pineda@nrc.no::14e57168-6a3d-48c9-aa63-8cc9ba5ef1a0" providerId="AD" clId="Web-{8142AFC6-11D8-0931-566C-EFC748787CCE}" dt="2023-03-14T18:58:38.047" v="14"/>
          <ac:graphicFrameMkLst>
            <pc:docMk/>
            <pc:sldMk cId="895833257" sldId="338"/>
            <ac:graphicFrameMk id="6" creationId="{AAD89ED2-B24B-49AB-9929-FA569A3D1FFC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E127F5-04AB-499C-A2A4-9A98785418A6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916024-9E3D-44BB-B248-65B5224F297E}">
      <dgm:prSet phldrT="[Text]" phldr="0"/>
      <dgm:spPr/>
      <dgm:t>
        <a:bodyPr/>
        <a:lstStyle/>
        <a:p>
          <a:pPr rtl="0"/>
          <a:r>
            <a:rPr lang="en-US">
              <a:latin typeface="Roboto Medium"/>
            </a:rPr>
            <a:t> 1. PROGRAMACIÓN</a:t>
          </a:r>
          <a:endParaRPr lang="en-US"/>
        </a:p>
      </dgm:t>
    </dgm:pt>
    <dgm:pt modelId="{BE981634-EE8C-4B82-B543-1B9E65C88984}" type="parTrans" cxnId="{B0596804-63A5-43AF-A904-86636B549FC1}">
      <dgm:prSet/>
      <dgm:spPr/>
      <dgm:t>
        <a:bodyPr/>
        <a:lstStyle/>
        <a:p>
          <a:endParaRPr lang="en-US"/>
        </a:p>
      </dgm:t>
    </dgm:pt>
    <dgm:pt modelId="{B06129A0-A6CC-420C-93F2-5660AD81C90C}" type="sibTrans" cxnId="{B0596804-63A5-43AF-A904-86636B549FC1}">
      <dgm:prSet/>
      <dgm:spPr/>
      <dgm:t>
        <a:bodyPr/>
        <a:lstStyle/>
        <a:p>
          <a:endParaRPr lang="en-US"/>
        </a:p>
      </dgm:t>
    </dgm:pt>
    <dgm:pt modelId="{4BC487C4-3FA8-4E0E-ADC0-15C072205918}">
      <dgm:prSet phldrT="[Text]" phldr="0"/>
      <dgm:spPr/>
      <dgm:t>
        <a:bodyPr/>
        <a:lstStyle/>
        <a:p>
          <a:pPr rtl="0"/>
          <a:r>
            <a:rPr lang="en-US">
              <a:latin typeface="Roboto Medium"/>
            </a:rPr>
            <a:t>2. IDENTIFICACIÓN</a:t>
          </a:r>
          <a:endParaRPr lang="en-US"/>
        </a:p>
      </dgm:t>
    </dgm:pt>
    <dgm:pt modelId="{AC0AA1BA-601E-43B5-BB11-495F7BF7CDED}" type="parTrans" cxnId="{5F9AE7E2-C0E5-49A0-9A2E-155AC2DDA402}">
      <dgm:prSet/>
      <dgm:spPr/>
      <dgm:t>
        <a:bodyPr/>
        <a:lstStyle/>
        <a:p>
          <a:endParaRPr lang="en-US"/>
        </a:p>
      </dgm:t>
    </dgm:pt>
    <dgm:pt modelId="{A5590699-0D1D-4306-A671-A9A879EC9791}" type="sibTrans" cxnId="{5F9AE7E2-C0E5-49A0-9A2E-155AC2DDA402}">
      <dgm:prSet/>
      <dgm:spPr/>
      <dgm:t>
        <a:bodyPr/>
        <a:lstStyle/>
        <a:p>
          <a:endParaRPr lang="en-US"/>
        </a:p>
      </dgm:t>
    </dgm:pt>
    <dgm:pt modelId="{A4444B5A-5166-4BD6-9E83-0981FF535FAB}">
      <dgm:prSet phldrT="[Text]" phldr="0"/>
      <dgm:spPr/>
      <dgm:t>
        <a:bodyPr/>
        <a:lstStyle/>
        <a:p>
          <a:pPr rtl="0"/>
          <a:r>
            <a:rPr lang="en-US">
              <a:latin typeface="Roboto Medium"/>
            </a:rPr>
            <a:t>3. FORMULACIÓN</a:t>
          </a:r>
          <a:endParaRPr lang="en-US"/>
        </a:p>
      </dgm:t>
    </dgm:pt>
    <dgm:pt modelId="{C103D61C-492C-45BC-B019-C224C03AA6C1}" type="parTrans" cxnId="{42152A9A-5461-47F3-841D-7C28825AAEE9}">
      <dgm:prSet/>
      <dgm:spPr/>
      <dgm:t>
        <a:bodyPr/>
        <a:lstStyle/>
        <a:p>
          <a:endParaRPr lang="en-US"/>
        </a:p>
      </dgm:t>
    </dgm:pt>
    <dgm:pt modelId="{F0314136-AF10-47DA-97F8-A6BB2506ED66}" type="sibTrans" cxnId="{42152A9A-5461-47F3-841D-7C28825AAEE9}">
      <dgm:prSet/>
      <dgm:spPr/>
      <dgm:t>
        <a:bodyPr/>
        <a:lstStyle/>
        <a:p>
          <a:endParaRPr lang="en-US"/>
        </a:p>
      </dgm:t>
    </dgm:pt>
    <dgm:pt modelId="{CC353634-32AB-4327-8E1E-DB0947623DAA}">
      <dgm:prSet phldrT="[Text]" phldr="0"/>
      <dgm:spPr/>
      <dgm:t>
        <a:bodyPr/>
        <a:lstStyle/>
        <a:p>
          <a:pPr rtl="0"/>
          <a:r>
            <a:rPr lang="en-US">
              <a:latin typeface="Roboto Medium"/>
            </a:rPr>
            <a:t>4. IMPLEMENTACIÓN</a:t>
          </a:r>
          <a:endParaRPr lang="en-US"/>
        </a:p>
      </dgm:t>
    </dgm:pt>
    <dgm:pt modelId="{2A6E264D-08A3-418A-8CF6-28E98B0EFD63}" type="parTrans" cxnId="{1B3E85CE-87F2-4F0E-95BD-F3FD46B88A99}">
      <dgm:prSet/>
      <dgm:spPr/>
      <dgm:t>
        <a:bodyPr/>
        <a:lstStyle/>
        <a:p>
          <a:endParaRPr lang="en-US"/>
        </a:p>
      </dgm:t>
    </dgm:pt>
    <dgm:pt modelId="{75CCAE34-4AE3-409D-9548-EFAA908D4333}" type="sibTrans" cxnId="{1B3E85CE-87F2-4F0E-95BD-F3FD46B88A99}">
      <dgm:prSet/>
      <dgm:spPr/>
      <dgm:t>
        <a:bodyPr/>
        <a:lstStyle/>
        <a:p>
          <a:endParaRPr lang="en-US"/>
        </a:p>
      </dgm:t>
    </dgm:pt>
    <dgm:pt modelId="{A355583E-9991-4C91-8ACA-F1E1EF3AE40B}">
      <dgm:prSet phldrT="[Text]" phldr="0"/>
      <dgm:spPr/>
      <dgm:t>
        <a:bodyPr/>
        <a:lstStyle/>
        <a:p>
          <a:pPr rtl="0"/>
          <a:r>
            <a:rPr lang="en-US">
              <a:latin typeface="Roboto Medium"/>
            </a:rPr>
            <a:t>5. EVALUACIÓN</a:t>
          </a:r>
          <a:endParaRPr lang="en-US"/>
        </a:p>
      </dgm:t>
    </dgm:pt>
    <dgm:pt modelId="{49F71850-BD79-4369-B5D6-4558A95741AA}" type="parTrans" cxnId="{A80D7B75-D367-47EE-9D88-7A7D32133F6D}">
      <dgm:prSet/>
      <dgm:spPr/>
      <dgm:t>
        <a:bodyPr/>
        <a:lstStyle/>
        <a:p>
          <a:endParaRPr lang="en-US"/>
        </a:p>
      </dgm:t>
    </dgm:pt>
    <dgm:pt modelId="{B53D6D18-C409-4C07-9F8D-E66E74C87BB8}" type="sibTrans" cxnId="{A80D7B75-D367-47EE-9D88-7A7D32133F6D}">
      <dgm:prSet/>
      <dgm:spPr/>
      <dgm:t>
        <a:bodyPr/>
        <a:lstStyle/>
        <a:p>
          <a:endParaRPr lang="en-US"/>
        </a:p>
      </dgm:t>
    </dgm:pt>
    <dgm:pt modelId="{DACC1BFF-AF8C-4387-9A9B-E4B6F9FDA98B}" type="pres">
      <dgm:prSet presAssocID="{3FE127F5-04AB-499C-A2A4-9A98785418A6}" presName="Name0" presStyleCnt="0">
        <dgm:presLayoutVars>
          <dgm:dir/>
          <dgm:resizeHandles val="exact"/>
        </dgm:presLayoutVars>
      </dgm:prSet>
      <dgm:spPr/>
    </dgm:pt>
    <dgm:pt modelId="{9AE113FD-8E91-4D2D-AA1E-630D7B1F74E3}" type="pres">
      <dgm:prSet presAssocID="{3FE127F5-04AB-499C-A2A4-9A98785418A6}" presName="cycle" presStyleCnt="0"/>
      <dgm:spPr/>
    </dgm:pt>
    <dgm:pt modelId="{C9DE5B45-DCE3-4F13-BCF2-898B0C153D63}" type="pres">
      <dgm:prSet presAssocID="{C2916024-9E3D-44BB-B248-65B5224F297E}" presName="nodeFirstNode" presStyleLbl="node1" presStyleIdx="0" presStyleCnt="5">
        <dgm:presLayoutVars>
          <dgm:bulletEnabled val="1"/>
        </dgm:presLayoutVars>
      </dgm:prSet>
      <dgm:spPr/>
    </dgm:pt>
    <dgm:pt modelId="{08996271-3036-4200-9BBF-20C1A6AC7D0E}" type="pres">
      <dgm:prSet presAssocID="{B06129A0-A6CC-420C-93F2-5660AD81C90C}" presName="sibTransFirstNode" presStyleLbl="bgShp" presStyleIdx="0" presStyleCnt="1"/>
      <dgm:spPr/>
    </dgm:pt>
    <dgm:pt modelId="{1440DAF4-6D01-4EED-A85A-FD3882225E61}" type="pres">
      <dgm:prSet presAssocID="{4BC487C4-3FA8-4E0E-ADC0-15C072205918}" presName="nodeFollowingNodes" presStyleLbl="node1" presStyleIdx="1" presStyleCnt="5">
        <dgm:presLayoutVars>
          <dgm:bulletEnabled val="1"/>
        </dgm:presLayoutVars>
      </dgm:prSet>
      <dgm:spPr/>
    </dgm:pt>
    <dgm:pt modelId="{8574A39E-A18D-42F5-B564-86DB984F1230}" type="pres">
      <dgm:prSet presAssocID="{A4444B5A-5166-4BD6-9E83-0981FF535FAB}" presName="nodeFollowingNodes" presStyleLbl="node1" presStyleIdx="2" presStyleCnt="5">
        <dgm:presLayoutVars>
          <dgm:bulletEnabled val="1"/>
        </dgm:presLayoutVars>
      </dgm:prSet>
      <dgm:spPr/>
    </dgm:pt>
    <dgm:pt modelId="{8C0A43A2-3393-48EC-A49C-F3F00419B650}" type="pres">
      <dgm:prSet presAssocID="{CC353634-32AB-4327-8E1E-DB0947623DAA}" presName="nodeFollowingNodes" presStyleLbl="node1" presStyleIdx="3" presStyleCnt="5">
        <dgm:presLayoutVars>
          <dgm:bulletEnabled val="1"/>
        </dgm:presLayoutVars>
      </dgm:prSet>
      <dgm:spPr/>
    </dgm:pt>
    <dgm:pt modelId="{4E04BB08-4356-4131-AEB8-649591898E64}" type="pres">
      <dgm:prSet presAssocID="{A355583E-9991-4C91-8ACA-F1E1EF3AE40B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B0596804-63A5-43AF-A904-86636B549FC1}" srcId="{3FE127F5-04AB-499C-A2A4-9A98785418A6}" destId="{C2916024-9E3D-44BB-B248-65B5224F297E}" srcOrd="0" destOrd="0" parTransId="{BE981634-EE8C-4B82-B543-1B9E65C88984}" sibTransId="{B06129A0-A6CC-420C-93F2-5660AD81C90C}"/>
    <dgm:cxn modelId="{6C43C61B-A6D2-42C7-88A8-6BCF8BE97651}" type="presOf" srcId="{3FE127F5-04AB-499C-A2A4-9A98785418A6}" destId="{DACC1BFF-AF8C-4387-9A9B-E4B6F9FDA98B}" srcOrd="0" destOrd="0" presId="urn:microsoft.com/office/officeart/2005/8/layout/cycle3"/>
    <dgm:cxn modelId="{695E4E69-B9C5-499D-92D7-B4F8B04BC7F4}" type="presOf" srcId="{C2916024-9E3D-44BB-B248-65B5224F297E}" destId="{C9DE5B45-DCE3-4F13-BCF2-898B0C153D63}" srcOrd="0" destOrd="0" presId="urn:microsoft.com/office/officeart/2005/8/layout/cycle3"/>
    <dgm:cxn modelId="{A80D7B75-D367-47EE-9D88-7A7D32133F6D}" srcId="{3FE127F5-04AB-499C-A2A4-9A98785418A6}" destId="{A355583E-9991-4C91-8ACA-F1E1EF3AE40B}" srcOrd="4" destOrd="0" parTransId="{49F71850-BD79-4369-B5D6-4558A95741AA}" sibTransId="{B53D6D18-C409-4C07-9F8D-E66E74C87BB8}"/>
    <dgm:cxn modelId="{E78AC48D-8570-4EA0-8389-F0F32AE8981C}" type="presOf" srcId="{CC353634-32AB-4327-8E1E-DB0947623DAA}" destId="{8C0A43A2-3393-48EC-A49C-F3F00419B650}" srcOrd="0" destOrd="0" presId="urn:microsoft.com/office/officeart/2005/8/layout/cycle3"/>
    <dgm:cxn modelId="{42152A9A-5461-47F3-841D-7C28825AAEE9}" srcId="{3FE127F5-04AB-499C-A2A4-9A98785418A6}" destId="{A4444B5A-5166-4BD6-9E83-0981FF535FAB}" srcOrd="2" destOrd="0" parTransId="{C103D61C-492C-45BC-B019-C224C03AA6C1}" sibTransId="{F0314136-AF10-47DA-97F8-A6BB2506ED66}"/>
    <dgm:cxn modelId="{C640679F-0C27-42E3-A2D9-86FC6F00EBBA}" type="presOf" srcId="{A4444B5A-5166-4BD6-9E83-0981FF535FAB}" destId="{8574A39E-A18D-42F5-B564-86DB984F1230}" srcOrd="0" destOrd="0" presId="urn:microsoft.com/office/officeart/2005/8/layout/cycle3"/>
    <dgm:cxn modelId="{CC05C8A5-56C5-4C92-A8BB-7FD4A2B8E5D1}" type="presOf" srcId="{A355583E-9991-4C91-8ACA-F1E1EF3AE40B}" destId="{4E04BB08-4356-4131-AEB8-649591898E64}" srcOrd="0" destOrd="0" presId="urn:microsoft.com/office/officeart/2005/8/layout/cycle3"/>
    <dgm:cxn modelId="{D9737CC0-F8A1-4D08-8A8B-BB4D6FD521B7}" type="presOf" srcId="{4BC487C4-3FA8-4E0E-ADC0-15C072205918}" destId="{1440DAF4-6D01-4EED-A85A-FD3882225E61}" srcOrd="0" destOrd="0" presId="urn:microsoft.com/office/officeart/2005/8/layout/cycle3"/>
    <dgm:cxn modelId="{1B3E85CE-87F2-4F0E-95BD-F3FD46B88A99}" srcId="{3FE127F5-04AB-499C-A2A4-9A98785418A6}" destId="{CC353634-32AB-4327-8E1E-DB0947623DAA}" srcOrd="3" destOrd="0" parTransId="{2A6E264D-08A3-418A-8CF6-28E98B0EFD63}" sibTransId="{75CCAE34-4AE3-409D-9548-EFAA908D4333}"/>
    <dgm:cxn modelId="{C70B96D7-EA6A-4BEF-856B-B7C5FA151032}" type="presOf" srcId="{B06129A0-A6CC-420C-93F2-5660AD81C90C}" destId="{08996271-3036-4200-9BBF-20C1A6AC7D0E}" srcOrd="0" destOrd="0" presId="urn:microsoft.com/office/officeart/2005/8/layout/cycle3"/>
    <dgm:cxn modelId="{5F9AE7E2-C0E5-49A0-9A2E-155AC2DDA402}" srcId="{3FE127F5-04AB-499C-A2A4-9A98785418A6}" destId="{4BC487C4-3FA8-4E0E-ADC0-15C072205918}" srcOrd="1" destOrd="0" parTransId="{AC0AA1BA-601E-43B5-BB11-495F7BF7CDED}" sibTransId="{A5590699-0D1D-4306-A671-A9A879EC9791}"/>
    <dgm:cxn modelId="{BED59FAE-0347-4E71-BB46-14DA50A626B5}" type="presParOf" srcId="{DACC1BFF-AF8C-4387-9A9B-E4B6F9FDA98B}" destId="{9AE113FD-8E91-4D2D-AA1E-630D7B1F74E3}" srcOrd="0" destOrd="0" presId="urn:microsoft.com/office/officeart/2005/8/layout/cycle3"/>
    <dgm:cxn modelId="{464ACC25-644A-4E08-BC44-25C41A1DE29C}" type="presParOf" srcId="{9AE113FD-8E91-4D2D-AA1E-630D7B1F74E3}" destId="{C9DE5B45-DCE3-4F13-BCF2-898B0C153D63}" srcOrd="0" destOrd="0" presId="urn:microsoft.com/office/officeart/2005/8/layout/cycle3"/>
    <dgm:cxn modelId="{FB8E50A4-B244-4A2F-87E5-7B00B00040FF}" type="presParOf" srcId="{9AE113FD-8E91-4D2D-AA1E-630D7B1F74E3}" destId="{08996271-3036-4200-9BBF-20C1A6AC7D0E}" srcOrd="1" destOrd="0" presId="urn:microsoft.com/office/officeart/2005/8/layout/cycle3"/>
    <dgm:cxn modelId="{D70B3B1D-8DF4-43BF-9AD9-0F3AD5944462}" type="presParOf" srcId="{9AE113FD-8E91-4D2D-AA1E-630D7B1F74E3}" destId="{1440DAF4-6D01-4EED-A85A-FD3882225E61}" srcOrd="2" destOrd="0" presId="urn:microsoft.com/office/officeart/2005/8/layout/cycle3"/>
    <dgm:cxn modelId="{E3DDEADA-0120-48DF-BD4E-815F6479D965}" type="presParOf" srcId="{9AE113FD-8E91-4D2D-AA1E-630D7B1F74E3}" destId="{8574A39E-A18D-42F5-B564-86DB984F1230}" srcOrd="3" destOrd="0" presId="urn:microsoft.com/office/officeart/2005/8/layout/cycle3"/>
    <dgm:cxn modelId="{CD845F3B-B0DE-47C5-92B3-1E42EEE0F16E}" type="presParOf" srcId="{9AE113FD-8E91-4D2D-AA1E-630D7B1F74E3}" destId="{8C0A43A2-3393-48EC-A49C-F3F00419B650}" srcOrd="4" destOrd="0" presId="urn:microsoft.com/office/officeart/2005/8/layout/cycle3"/>
    <dgm:cxn modelId="{5CCCAD52-084D-4154-B37C-C7B364AFCCB7}" type="presParOf" srcId="{9AE113FD-8E91-4D2D-AA1E-630D7B1F74E3}" destId="{4E04BB08-4356-4131-AEB8-649591898E64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752F71-C9EE-4CF7-A18F-C82B0DD6385F}" type="doc">
      <dgm:prSet loTypeId="urn:microsoft.com/office/officeart/2005/8/layout/chevron1" loCatId="process" qsTypeId="urn:microsoft.com/office/officeart/2005/8/quickstyle/simple2" qsCatId="simple" csTypeId="urn:microsoft.com/office/officeart/2005/8/colors/colorful4" csCatId="colorful" phldr="1"/>
      <dgm:spPr/>
    </dgm:pt>
    <dgm:pt modelId="{75A6FCE5-7AC3-4C5A-BFE3-CBAF72CD0C6A}">
      <dgm:prSet phldrT="[Texto]"/>
      <dgm:spPr/>
      <dgm:t>
        <a:bodyPr/>
        <a:lstStyle/>
        <a:p>
          <a:r>
            <a:rPr lang="es-ES"/>
            <a:t>Actividades en terreno</a:t>
          </a:r>
        </a:p>
      </dgm:t>
    </dgm:pt>
    <dgm:pt modelId="{AB4FD178-7B2C-42B5-8733-2CC6406A4C5A}" type="parTrans" cxnId="{275231A3-12E5-46A7-8D14-67CAD890FED7}">
      <dgm:prSet/>
      <dgm:spPr/>
      <dgm:t>
        <a:bodyPr/>
        <a:lstStyle/>
        <a:p>
          <a:endParaRPr lang="es-ES"/>
        </a:p>
      </dgm:t>
    </dgm:pt>
    <dgm:pt modelId="{228B1927-882B-4DDC-99AD-E924C25D73F6}" type="sibTrans" cxnId="{275231A3-12E5-46A7-8D14-67CAD890FED7}">
      <dgm:prSet/>
      <dgm:spPr/>
      <dgm:t>
        <a:bodyPr/>
        <a:lstStyle/>
        <a:p>
          <a:endParaRPr lang="es-ES"/>
        </a:p>
      </dgm:t>
    </dgm:pt>
    <dgm:pt modelId="{AEBA7B92-88AB-4D81-BACF-F693607AC73F}">
      <dgm:prSet phldrT="[Texto]"/>
      <dgm:spPr/>
      <dgm:t>
        <a:bodyPr/>
        <a:lstStyle/>
        <a:p>
          <a:r>
            <a:rPr lang="es-ES"/>
            <a:t>Fuentes de verificación</a:t>
          </a:r>
        </a:p>
      </dgm:t>
    </dgm:pt>
    <dgm:pt modelId="{E86FE801-FA3F-4A94-AA95-D9DF03ADC027}" type="parTrans" cxnId="{DB4AE25A-EAC2-4EBE-912C-71BAB5E4D8C7}">
      <dgm:prSet/>
      <dgm:spPr/>
      <dgm:t>
        <a:bodyPr/>
        <a:lstStyle/>
        <a:p>
          <a:endParaRPr lang="es-ES"/>
        </a:p>
      </dgm:t>
    </dgm:pt>
    <dgm:pt modelId="{000B1366-8F16-4845-A9F2-FF39904AF4BE}" type="sibTrans" cxnId="{DB4AE25A-EAC2-4EBE-912C-71BAB5E4D8C7}">
      <dgm:prSet/>
      <dgm:spPr/>
      <dgm:t>
        <a:bodyPr/>
        <a:lstStyle/>
        <a:p>
          <a:endParaRPr lang="es-ES"/>
        </a:p>
      </dgm:t>
    </dgm:pt>
    <dgm:pt modelId="{EAE0B90E-EC7E-4D49-8704-E473BFD32DE0}">
      <dgm:prSet phldrT="[Texto]"/>
      <dgm:spPr/>
      <dgm:t>
        <a:bodyPr/>
        <a:lstStyle/>
        <a:p>
          <a:r>
            <a:rPr lang="es-ES"/>
            <a:t>Construcción base de beneficiarios</a:t>
          </a:r>
        </a:p>
      </dgm:t>
    </dgm:pt>
    <dgm:pt modelId="{8C1447AD-502F-4002-A9E5-A9B64468C0FC}" type="parTrans" cxnId="{D1F01A6E-E7EF-400A-ADDD-DDB3FB2C9C85}">
      <dgm:prSet/>
      <dgm:spPr/>
      <dgm:t>
        <a:bodyPr/>
        <a:lstStyle/>
        <a:p>
          <a:endParaRPr lang="es-ES"/>
        </a:p>
      </dgm:t>
    </dgm:pt>
    <dgm:pt modelId="{B51708EB-9647-4F5F-A607-A67903878A67}" type="sibTrans" cxnId="{D1F01A6E-E7EF-400A-ADDD-DDB3FB2C9C85}">
      <dgm:prSet/>
      <dgm:spPr/>
      <dgm:t>
        <a:bodyPr/>
        <a:lstStyle/>
        <a:p>
          <a:endParaRPr lang="es-ES"/>
        </a:p>
      </dgm:t>
    </dgm:pt>
    <dgm:pt modelId="{BBEDF3AF-332E-4CDA-B86A-C05E16C3F212}">
      <dgm:prSet phldrT="[Texto]"/>
      <dgm:spPr/>
      <dgm:t>
        <a:bodyPr/>
        <a:lstStyle/>
        <a:p>
          <a:r>
            <a:rPr lang="es-ES"/>
            <a:t>Office 365</a:t>
          </a:r>
        </a:p>
      </dgm:t>
    </dgm:pt>
    <dgm:pt modelId="{2AD930C6-47CC-401A-AF6E-AA0C4EECB6BF}" type="parTrans" cxnId="{8622EC56-E8C5-47A4-9E9B-8D7981833A63}">
      <dgm:prSet/>
      <dgm:spPr/>
      <dgm:t>
        <a:bodyPr/>
        <a:lstStyle/>
        <a:p>
          <a:endParaRPr lang="es-ES"/>
        </a:p>
      </dgm:t>
    </dgm:pt>
    <dgm:pt modelId="{4E912659-84E4-4566-A89A-73E9C6A548A9}" type="sibTrans" cxnId="{8622EC56-E8C5-47A4-9E9B-8D7981833A63}">
      <dgm:prSet/>
      <dgm:spPr/>
      <dgm:t>
        <a:bodyPr/>
        <a:lstStyle/>
        <a:p>
          <a:endParaRPr lang="es-ES"/>
        </a:p>
      </dgm:t>
    </dgm:pt>
    <dgm:pt modelId="{08AE2176-3EB5-4DFB-AFB3-AEB28E4E7696}" type="pres">
      <dgm:prSet presAssocID="{6D752F71-C9EE-4CF7-A18F-C82B0DD6385F}" presName="Name0" presStyleCnt="0">
        <dgm:presLayoutVars>
          <dgm:dir/>
          <dgm:animLvl val="lvl"/>
          <dgm:resizeHandles val="exact"/>
        </dgm:presLayoutVars>
      </dgm:prSet>
      <dgm:spPr/>
    </dgm:pt>
    <dgm:pt modelId="{56BDB946-7600-4F17-BE0B-10621D99F144}" type="pres">
      <dgm:prSet presAssocID="{75A6FCE5-7AC3-4C5A-BFE3-CBAF72CD0C6A}" presName="parTxOnly" presStyleLbl="node1" presStyleIdx="0" presStyleCnt="4" custScaleY="117573">
        <dgm:presLayoutVars>
          <dgm:chMax val="0"/>
          <dgm:chPref val="0"/>
          <dgm:bulletEnabled val="1"/>
        </dgm:presLayoutVars>
      </dgm:prSet>
      <dgm:spPr/>
    </dgm:pt>
    <dgm:pt modelId="{BC2624DC-DA67-4B30-9D4B-F70286A0045C}" type="pres">
      <dgm:prSet presAssocID="{228B1927-882B-4DDC-99AD-E924C25D73F6}" presName="parTxOnlySpace" presStyleCnt="0"/>
      <dgm:spPr/>
    </dgm:pt>
    <dgm:pt modelId="{D1C9A2C6-5289-4720-98CE-E7E195245DF5}" type="pres">
      <dgm:prSet presAssocID="{AEBA7B92-88AB-4D81-BACF-F693607AC73F}" presName="parTxOnly" presStyleLbl="node1" presStyleIdx="1" presStyleCnt="4" custScaleY="117573">
        <dgm:presLayoutVars>
          <dgm:chMax val="0"/>
          <dgm:chPref val="0"/>
          <dgm:bulletEnabled val="1"/>
        </dgm:presLayoutVars>
      </dgm:prSet>
      <dgm:spPr/>
    </dgm:pt>
    <dgm:pt modelId="{5F7669A7-1423-4EA1-9851-41C3E3342D50}" type="pres">
      <dgm:prSet presAssocID="{000B1366-8F16-4845-A9F2-FF39904AF4BE}" presName="parTxOnlySpace" presStyleCnt="0"/>
      <dgm:spPr/>
    </dgm:pt>
    <dgm:pt modelId="{AB6E1852-764F-4CC0-98BE-42A6F6A42952}" type="pres">
      <dgm:prSet presAssocID="{EAE0B90E-EC7E-4D49-8704-E473BFD32DE0}" presName="parTxOnly" presStyleLbl="node1" presStyleIdx="2" presStyleCnt="4" custScaleY="117573">
        <dgm:presLayoutVars>
          <dgm:chMax val="0"/>
          <dgm:chPref val="0"/>
          <dgm:bulletEnabled val="1"/>
        </dgm:presLayoutVars>
      </dgm:prSet>
      <dgm:spPr/>
    </dgm:pt>
    <dgm:pt modelId="{CE6044A4-C679-4A7B-B39E-C069A230C699}" type="pres">
      <dgm:prSet presAssocID="{B51708EB-9647-4F5F-A607-A67903878A67}" presName="parTxOnlySpace" presStyleCnt="0"/>
      <dgm:spPr/>
    </dgm:pt>
    <dgm:pt modelId="{E0B02F96-91BD-4AD7-8BA4-9FD74FB4395B}" type="pres">
      <dgm:prSet presAssocID="{BBEDF3AF-332E-4CDA-B86A-C05E16C3F212}" presName="parTxOnly" presStyleLbl="node1" presStyleIdx="3" presStyleCnt="4" custScaleY="117573">
        <dgm:presLayoutVars>
          <dgm:chMax val="0"/>
          <dgm:chPref val="0"/>
          <dgm:bulletEnabled val="1"/>
        </dgm:presLayoutVars>
      </dgm:prSet>
      <dgm:spPr/>
    </dgm:pt>
  </dgm:ptLst>
  <dgm:cxnLst>
    <dgm:cxn modelId="{8AEB805B-BBAB-4A29-9BB7-4B726E17BB67}" type="presOf" srcId="{AEBA7B92-88AB-4D81-BACF-F693607AC73F}" destId="{D1C9A2C6-5289-4720-98CE-E7E195245DF5}" srcOrd="0" destOrd="0" presId="urn:microsoft.com/office/officeart/2005/8/layout/chevron1"/>
    <dgm:cxn modelId="{D1F01A6E-E7EF-400A-ADDD-DDB3FB2C9C85}" srcId="{6D752F71-C9EE-4CF7-A18F-C82B0DD6385F}" destId="{EAE0B90E-EC7E-4D49-8704-E473BFD32DE0}" srcOrd="2" destOrd="0" parTransId="{8C1447AD-502F-4002-A9E5-A9B64468C0FC}" sibTransId="{B51708EB-9647-4F5F-A607-A67903878A67}"/>
    <dgm:cxn modelId="{8622EC56-E8C5-47A4-9E9B-8D7981833A63}" srcId="{6D752F71-C9EE-4CF7-A18F-C82B0DD6385F}" destId="{BBEDF3AF-332E-4CDA-B86A-C05E16C3F212}" srcOrd="3" destOrd="0" parTransId="{2AD930C6-47CC-401A-AF6E-AA0C4EECB6BF}" sibTransId="{4E912659-84E4-4566-A89A-73E9C6A548A9}"/>
    <dgm:cxn modelId="{6F638E7A-CB98-404B-B224-9322D6D1120D}" type="presOf" srcId="{BBEDF3AF-332E-4CDA-B86A-C05E16C3F212}" destId="{E0B02F96-91BD-4AD7-8BA4-9FD74FB4395B}" srcOrd="0" destOrd="0" presId="urn:microsoft.com/office/officeart/2005/8/layout/chevron1"/>
    <dgm:cxn modelId="{DB4AE25A-EAC2-4EBE-912C-71BAB5E4D8C7}" srcId="{6D752F71-C9EE-4CF7-A18F-C82B0DD6385F}" destId="{AEBA7B92-88AB-4D81-BACF-F693607AC73F}" srcOrd="1" destOrd="0" parTransId="{E86FE801-FA3F-4A94-AA95-D9DF03ADC027}" sibTransId="{000B1366-8F16-4845-A9F2-FF39904AF4BE}"/>
    <dgm:cxn modelId="{8220C687-8D1F-4FF8-AC14-26BC38C8D4B4}" type="presOf" srcId="{6D752F71-C9EE-4CF7-A18F-C82B0DD6385F}" destId="{08AE2176-3EB5-4DFB-AFB3-AEB28E4E7696}" srcOrd="0" destOrd="0" presId="urn:microsoft.com/office/officeart/2005/8/layout/chevron1"/>
    <dgm:cxn modelId="{275231A3-12E5-46A7-8D14-67CAD890FED7}" srcId="{6D752F71-C9EE-4CF7-A18F-C82B0DD6385F}" destId="{75A6FCE5-7AC3-4C5A-BFE3-CBAF72CD0C6A}" srcOrd="0" destOrd="0" parTransId="{AB4FD178-7B2C-42B5-8733-2CC6406A4C5A}" sibTransId="{228B1927-882B-4DDC-99AD-E924C25D73F6}"/>
    <dgm:cxn modelId="{6E07F9C1-AB43-4AFD-BEEF-C98B53F603E4}" type="presOf" srcId="{EAE0B90E-EC7E-4D49-8704-E473BFD32DE0}" destId="{AB6E1852-764F-4CC0-98BE-42A6F6A42952}" srcOrd="0" destOrd="0" presId="urn:microsoft.com/office/officeart/2005/8/layout/chevron1"/>
    <dgm:cxn modelId="{D3AF70C5-9301-450F-952D-493F661B29B9}" type="presOf" srcId="{75A6FCE5-7AC3-4C5A-BFE3-CBAF72CD0C6A}" destId="{56BDB946-7600-4F17-BE0B-10621D99F144}" srcOrd="0" destOrd="0" presId="urn:microsoft.com/office/officeart/2005/8/layout/chevron1"/>
    <dgm:cxn modelId="{1B182579-1007-416A-9EBA-E3AD6DEEDE6A}" type="presParOf" srcId="{08AE2176-3EB5-4DFB-AFB3-AEB28E4E7696}" destId="{56BDB946-7600-4F17-BE0B-10621D99F144}" srcOrd="0" destOrd="0" presId="urn:microsoft.com/office/officeart/2005/8/layout/chevron1"/>
    <dgm:cxn modelId="{8F5B37E3-2DD3-424F-87AA-F0C4ED5FD797}" type="presParOf" srcId="{08AE2176-3EB5-4DFB-AFB3-AEB28E4E7696}" destId="{BC2624DC-DA67-4B30-9D4B-F70286A0045C}" srcOrd="1" destOrd="0" presId="urn:microsoft.com/office/officeart/2005/8/layout/chevron1"/>
    <dgm:cxn modelId="{B14DE6EB-B70A-4AF2-8747-E6D8AA55BC1F}" type="presParOf" srcId="{08AE2176-3EB5-4DFB-AFB3-AEB28E4E7696}" destId="{D1C9A2C6-5289-4720-98CE-E7E195245DF5}" srcOrd="2" destOrd="0" presId="urn:microsoft.com/office/officeart/2005/8/layout/chevron1"/>
    <dgm:cxn modelId="{1FF5AB78-1BAD-40CE-8653-E15730121072}" type="presParOf" srcId="{08AE2176-3EB5-4DFB-AFB3-AEB28E4E7696}" destId="{5F7669A7-1423-4EA1-9851-41C3E3342D50}" srcOrd="3" destOrd="0" presId="urn:microsoft.com/office/officeart/2005/8/layout/chevron1"/>
    <dgm:cxn modelId="{C2D359C4-0B27-4B26-951F-8DF9D049DBA4}" type="presParOf" srcId="{08AE2176-3EB5-4DFB-AFB3-AEB28E4E7696}" destId="{AB6E1852-764F-4CC0-98BE-42A6F6A42952}" srcOrd="4" destOrd="0" presId="urn:microsoft.com/office/officeart/2005/8/layout/chevron1"/>
    <dgm:cxn modelId="{02953D05-21B5-433B-8D40-EE10A8AD50E0}" type="presParOf" srcId="{08AE2176-3EB5-4DFB-AFB3-AEB28E4E7696}" destId="{CE6044A4-C679-4A7B-B39E-C069A230C699}" srcOrd="5" destOrd="0" presId="urn:microsoft.com/office/officeart/2005/8/layout/chevron1"/>
    <dgm:cxn modelId="{78588A6A-4881-42CA-9F24-2A47C6277A9F}" type="presParOf" srcId="{08AE2176-3EB5-4DFB-AFB3-AEB28E4E7696}" destId="{E0B02F96-91BD-4AD7-8BA4-9FD74FB4395B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752F71-C9EE-4CF7-A18F-C82B0DD6385F}" type="doc">
      <dgm:prSet loTypeId="urn:microsoft.com/office/officeart/2005/8/layout/chevron1" loCatId="process" qsTypeId="urn:microsoft.com/office/officeart/2005/8/quickstyle/simple2" qsCatId="simple" csTypeId="urn:microsoft.com/office/officeart/2005/8/colors/colorful4" csCatId="colorful" phldr="1"/>
      <dgm:spPr/>
    </dgm:pt>
    <dgm:pt modelId="{833ED3D1-9CDB-4134-8F17-ACA0BF45F310}">
      <dgm:prSet phldr="0"/>
      <dgm:spPr/>
      <dgm:t>
        <a:bodyPr/>
        <a:lstStyle/>
        <a:p>
          <a:pPr rtl="0"/>
          <a:r>
            <a:rPr lang="es-ES">
              <a:latin typeface="Roboto Medium"/>
            </a:rPr>
            <a:t>Alcance Marco Lógico</a:t>
          </a:r>
        </a:p>
      </dgm:t>
    </dgm:pt>
    <dgm:pt modelId="{8D2A748A-905F-4DC6-8589-0CA4A33CDB02}" type="parTrans" cxnId="{41D70D87-CD6D-4033-830A-49CCF8E17FF0}">
      <dgm:prSet/>
      <dgm:spPr/>
    </dgm:pt>
    <dgm:pt modelId="{4A0AA452-078C-4BE7-A6EC-4809108A1E2C}" type="sibTrans" cxnId="{41D70D87-CD6D-4033-830A-49CCF8E17FF0}">
      <dgm:prSet/>
      <dgm:spPr/>
    </dgm:pt>
    <dgm:pt modelId="{87722A01-EC5C-430E-A2EC-030FBA2095B5}">
      <dgm:prSet phldr="0"/>
      <dgm:spPr/>
      <dgm:t>
        <a:bodyPr/>
        <a:lstStyle/>
        <a:p>
          <a:pPr rtl="0"/>
          <a:r>
            <a:rPr lang="es-ES">
              <a:latin typeface="Roboto Medium"/>
            </a:rPr>
            <a:t>Reporte en GORS.</a:t>
          </a:r>
        </a:p>
      </dgm:t>
    </dgm:pt>
    <dgm:pt modelId="{ACB47E63-1003-4D98-B37E-EA8AC3439536}" type="parTrans" cxnId="{C62EDE8F-D322-4C16-A285-36D5FC2C71D5}">
      <dgm:prSet/>
      <dgm:spPr/>
    </dgm:pt>
    <dgm:pt modelId="{3CDC17CA-65F2-46E2-A690-9862AF3A2153}" type="sibTrans" cxnId="{C62EDE8F-D322-4C16-A285-36D5FC2C71D5}">
      <dgm:prSet/>
      <dgm:spPr/>
    </dgm:pt>
    <dgm:pt modelId="{FF81864F-7EA6-489C-AE03-D938C13AE01F}">
      <dgm:prSet phldr="0"/>
      <dgm:spPr/>
      <dgm:t>
        <a:bodyPr/>
        <a:lstStyle/>
        <a:p>
          <a:pPr rtl="0"/>
          <a:r>
            <a:rPr lang="es-ES">
              <a:latin typeface="Roboto Medium"/>
            </a:rPr>
            <a:t>Revisión Base de datos</a:t>
          </a:r>
        </a:p>
      </dgm:t>
    </dgm:pt>
    <dgm:pt modelId="{2553D9F0-45D0-430C-8877-E76DC602DC12}" type="parTrans" cxnId="{2C54175B-276F-4976-B9BB-E170BB642C78}">
      <dgm:prSet/>
      <dgm:spPr/>
    </dgm:pt>
    <dgm:pt modelId="{303934BF-70C7-4C44-840E-752F84FAF040}" type="sibTrans" cxnId="{2C54175B-276F-4976-B9BB-E170BB642C78}">
      <dgm:prSet/>
      <dgm:spPr/>
    </dgm:pt>
    <dgm:pt modelId="{35414E2B-9316-47C8-888C-2F7EA0603CD0}">
      <dgm:prSet phldr="0"/>
      <dgm:spPr/>
      <dgm:t>
        <a:bodyPr/>
        <a:lstStyle/>
        <a:p>
          <a:pPr rtl="0"/>
          <a:r>
            <a:rPr lang="es-ES">
              <a:latin typeface="Roboto Medium"/>
            </a:rPr>
            <a:t>Revisión fuentes verificación</a:t>
          </a:r>
        </a:p>
      </dgm:t>
    </dgm:pt>
    <dgm:pt modelId="{8D6DF6C4-4086-4C40-A9E2-249E10A86435}" type="parTrans" cxnId="{14EF9358-0670-4441-83F8-D313F1E3564F}">
      <dgm:prSet/>
      <dgm:spPr/>
    </dgm:pt>
    <dgm:pt modelId="{E2C077EC-D8F1-4955-9943-3F10BEB068BA}" type="sibTrans" cxnId="{14EF9358-0670-4441-83F8-D313F1E3564F}">
      <dgm:prSet/>
      <dgm:spPr/>
    </dgm:pt>
    <dgm:pt modelId="{C8FA6D54-CE00-4AED-A375-B27B648D45A8}">
      <dgm:prSet phldr="0"/>
      <dgm:spPr/>
      <dgm:t>
        <a:bodyPr/>
        <a:lstStyle/>
        <a:p>
          <a:r>
            <a:rPr lang="es-ES">
              <a:latin typeface="Roboto Medium"/>
            </a:rPr>
            <a:t>Reconciliación Entregables</a:t>
          </a:r>
          <a:endParaRPr lang="en-US"/>
        </a:p>
      </dgm:t>
    </dgm:pt>
    <dgm:pt modelId="{8AB9A680-00D6-41F1-8121-96564AFC23D9}" type="parTrans" cxnId="{CFEA4555-E111-4CD6-9895-7BC2B7CD1BE3}">
      <dgm:prSet/>
      <dgm:spPr/>
    </dgm:pt>
    <dgm:pt modelId="{69CB9910-3D7A-4D88-8FE8-1AC6A6299384}" type="sibTrans" cxnId="{CFEA4555-E111-4CD6-9895-7BC2B7CD1BE3}">
      <dgm:prSet/>
      <dgm:spPr/>
    </dgm:pt>
    <dgm:pt modelId="{08AE2176-3EB5-4DFB-AFB3-AEB28E4E7696}" type="pres">
      <dgm:prSet presAssocID="{6D752F71-C9EE-4CF7-A18F-C82B0DD6385F}" presName="Name0" presStyleCnt="0">
        <dgm:presLayoutVars>
          <dgm:dir/>
          <dgm:animLvl val="lvl"/>
          <dgm:resizeHandles val="exact"/>
        </dgm:presLayoutVars>
      </dgm:prSet>
      <dgm:spPr/>
    </dgm:pt>
    <dgm:pt modelId="{1D8490B2-F2B9-494B-A918-B4CC701C1296}" type="pres">
      <dgm:prSet presAssocID="{FF81864F-7EA6-489C-AE03-D938C13AE01F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F95B2E2E-B648-4456-8552-0A7FF7B33C39}" type="pres">
      <dgm:prSet presAssocID="{303934BF-70C7-4C44-840E-752F84FAF040}" presName="parTxOnlySpace" presStyleCnt="0"/>
      <dgm:spPr/>
    </dgm:pt>
    <dgm:pt modelId="{B149CC1B-4246-49EE-B574-2EBC13B642D7}" type="pres">
      <dgm:prSet presAssocID="{35414E2B-9316-47C8-888C-2F7EA0603CD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127DDF0D-16F8-43BA-BD43-DEC2F3C759D6}" type="pres">
      <dgm:prSet presAssocID="{E2C077EC-D8F1-4955-9943-3F10BEB068BA}" presName="parTxOnlySpace" presStyleCnt="0"/>
      <dgm:spPr/>
    </dgm:pt>
    <dgm:pt modelId="{5CFC2750-C084-4BCC-97FA-DC6D3A3B47A4}" type="pres">
      <dgm:prSet presAssocID="{C8FA6D54-CE00-4AED-A375-B27B648D45A8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EC7679BB-3D49-4BE8-90FE-51FFF603396E}" type="pres">
      <dgm:prSet presAssocID="{69CB9910-3D7A-4D88-8FE8-1AC6A6299384}" presName="parTxOnlySpace" presStyleCnt="0"/>
      <dgm:spPr/>
    </dgm:pt>
    <dgm:pt modelId="{FF57D74D-F52D-4B34-B6ED-DBA5A7F1666E}" type="pres">
      <dgm:prSet presAssocID="{833ED3D1-9CDB-4134-8F17-ACA0BF45F310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FFD6B3F2-32A6-47AD-A336-90E66F3057C0}" type="pres">
      <dgm:prSet presAssocID="{4A0AA452-078C-4BE7-A6EC-4809108A1E2C}" presName="parTxOnlySpace" presStyleCnt="0"/>
      <dgm:spPr/>
    </dgm:pt>
    <dgm:pt modelId="{857E3937-D887-4C42-BB51-AC1799AB041B}" type="pres">
      <dgm:prSet presAssocID="{87722A01-EC5C-430E-A2EC-030FBA2095B5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2C54175B-276F-4976-B9BB-E170BB642C78}" srcId="{6D752F71-C9EE-4CF7-A18F-C82B0DD6385F}" destId="{FF81864F-7EA6-489C-AE03-D938C13AE01F}" srcOrd="0" destOrd="0" parTransId="{2553D9F0-45D0-430C-8877-E76DC602DC12}" sibTransId="{303934BF-70C7-4C44-840E-752F84FAF040}"/>
    <dgm:cxn modelId="{DD8CE160-F5DC-47BD-9F29-F76BFED67FAB}" type="presOf" srcId="{833ED3D1-9CDB-4134-8F17-ACA0BF45F310}" destId="{FF57D74D-F52D-4B34-B6ED-DBA5A7F1666E}" srcOrd="0" destOrd="0" presId="urn:microsoft.com/office/officeart/2005/8/layout/chevron1"/>
    <dgm:cxn modelId="{1A96384B-03AA-4E0C-8CB9-9151CAFAE39F}" type="presOf" srcId="{87722A01-EC5C-430E-A2EC-030FBA2095B5}" destId="{857E3937-D887-4C42-BB51-AC1799AB041B}" srcOrd="0" destOrd="0" presId="urn:microsoft.com/office/officeart/2005/8/layout/chevron1"/>
    <dgm:cxn modelId="{CFEA4555-E111-4CD6-9895-7BC2B7CD1BE3}" srcId="{6D752F71-C9EE-4CF7-A18F-C82B0DD6385F}" destId="{C8FA6D54-CE00-4AED-A375-B27B648D45A8}" srcOrd="2" destOrd="0" parTransId="{8AB9A680-00D6-41F1-8121-96564AFC23D9}" sibTransId="{69CB9910-3D7A-4D88-8FE8-1AC6A6299384}"/>
    <dgm:cxn modelId="{BAED1876-B4FB-4E93-B128-EA1428FEBF9D}" type="presOf" srcId="{FF81864F-7EA6-489C-AE03-D938C13AE01F}" destId="{1D8490B2-F2B9-494B-A918-B4CC701C1296}" srcOrd="0" destOrd="0" presId="urn:microsoft.com/office/officeart/2005/8/layout/chevron1"/>
    <dgm:cxn modelId="{14EF9358-0670-4441-83F8-D313F1E3564F}" srcId="{6D752F71-C9EE-4CF7-A18F-C82B0DD6385F}" destId="{35414E2B-9316-47C8-888C-2F7EA0603CD0}" srcOrd="1" destOrd="0" parTransId="{8D6DF6C4-4086-4C40-A9E2-249E10A86435}" sibTransId="{E2C077EC-D8F1-4955-9943-3F10BEB068BA}"/>
    <dgm:cxn modelId="{41D70D87-CD6D-4033-830A-49CCF8E17FF0}" srcId="{6D752F71-C9EE-4CF7-A18F-C82B0DD6385F}" destId="{833ED3D1-9CDB-4134-8F17-ACA0BF45F310}" srcOrd="3" destOrd="0" parTransId="{8D2A748A-905F-4DC6-8589-0CA4A33CDB02}" sibTransId="{4A0AA452-078C-4BE7-A6EC-4809108A1E2C}"/>
    <dgm:cxn modelId="{1FEE3F87-E8FB-420B-A53F-3DEF794E0FF7}" type="presOf" srcId="{C8FA6D54-CE00-4AED-A375-B27B648D45A8}" destId="{5CFC2750-C084-4BCC-97FA-DC6D3A3B47A4}" srcOrd="0" destOrd="0" presId="urn:microsoft.com/office/officeart/2005/8/layout/chevron1"/>
    <dgm:cxn modelId="{8220C687-8D1F-4FF8-AC14-26BC38C8D4B4}" type="presOf" srcId="{6D752F71-C9EE-4CF7-A18F-C82B0DD6385F}" destId="{08AE2176-3EB5-4DFB-AFB3-AEB28E4E7696}" srcOrd="0" destOrd="0" presId="urn:microsoft.com/office/officeart/2005/8/layout/chevron1"/>
    <dgm:cxn modelId="{C62EDE8F-D322-4C16-A285-36D5FC2C71D5}" srcId="{6D752F71-C9EE-4CF7-A18F-C82B0DD6385F}" destId="{87722A01-EC5C-430E-A2EC-030FBA2095B5}" srcOrd="4" destOrd="0" parTransId="{ACB47E63-1003-4D98-B37E-EA8AC3439536}" sibTransId="{3CDC17CA-65F2-46E2-A690-9862AF3A2153}"/>
    <dgm:cxn modelId="{91CA80F8-FF26-45B5-A554-0FE50BC591E6}" type="presOf" srcId="{35414E2B-9316-47C8-888C-2F7EA0603CD0}" destId="{B149CC1B-4246-49EE-B574-2EBC13B642D7}" srcOrd="0" destOrd="0" presId="urn:microsoft.com/office/officeart/2005/8/layout/chevron1"/>
    <dgm:cxn modelId="{6133C91D-6B09-47B1-A2E5-47F3BB654F4F}" type="presParOf" srcId="{08AE2176-3EB5-4DFB-AFB3-AEB28E4E7696}" destId="{1D8490B2-F2B9-494B-A918-B4CC701C1296}" srcOrd="0" destOrd="0" presId="urn:microsoft.com/office/officeart/2005/8/layout/chevron1"/>
    <dgm:cxn modelId="{F6686A38-CD61-4B39-AABC-27BC66A26F6C}" type="presParOf" srcId="{08AE2176-3EB5-4DFB-AFB3-AEB28E4E7696}" destId="{F95B2E2E-B648-4456-8552-0A7FF7B33C39}" srcOrd="1" destOrd="0" presId="urn:microsoft.com/office/officeart/2005/8/layout/chevron1"/>
    <dgm:cxn modelId="{994212B1-817F-468D-848A-A28C7D657FFB}" type="presParOf" srcId="{08AE2176-3EB5-4DFB-AFB3-AEB28E4E7696}" destId="{B149CC1B-4246-49EE-B574-2EBC13B642D7}" srcOrd="2" destOrd="0" presId="urn:microsoft.com/office/officeart/2005/8/layout/chevron1"/>
    <dgm:cxn modelId="{536B7531-AE88-4688-AB97-E87C3DA551CB}" type="presParOf" srcId="{08AE2176-3EB5-4DFB-AFB3-AEB28E4E7696}" destId="{127DDF0D-16F8-43BA-BD43-DEC2F3C759D6}" srcOrd="3" destOrd="0" presId="urn:microsoft.com/office/officeart/2005/8/layout/chevron1"/>
    <dgm:cxn modelId="{7AF3610B-9D2F-4D31-9872-62040F755D92}" type="presParOf" srcId="{08AE2176-3EB5-4DFB-AFB3-AEB28E4E7696}" destId="{5CFC2750-C084-4BCC-97FA-DC6D3A3B47A4}" srcOrd="4" destOrd="0" presId="urn:microsoft.com/office/officeart/2005/8/layout/chevron1"/>
    <dgm:cxn modelId="{715EE3E0-6797-46A3-9D5D-6AC31FF35D9A}" type="presParOf" srcId="{08AE2176-3EB5-4DFB-AFB3-AEB28E4E7696}" destId="{EC7679BB-3D49-4BE8-90FE-51FFF603396E}" srcOrd="5" destOrd="0" presId="urn:microsoft.com/office/officeart/2005/8/layout/chevron1"/>
    <dgm:cxn modelId="{468BEE2A-151C-4AB6-BFA2-A04DC070B05E}" type="presParOf" srcId="{08AE2176-3EB5-4DFB-AFB3-AEB28E4E7696}" destId="{FF57D74D-F52D-4B34-B6ED-DBA5A7F1666E}" srcOrd="6" destOrd="0" presId="urn:microsoft.com/office/officeart/2005/8/layout/chevron1"/>
    <dgm:cxn modelId="{C3D10D32-7D56-4F17-B6A5-105041138D5C}" type="presParOf" srcId="{08AE2176-3EB5-4DFB-AFB3-AEB28E4E7696}" destId="{FFD6B3F2-32A6-47AD-A336-90E66F3057C0}" srcOrd="7" destOrd="0" presId="urn:microsoft.com/office/officeart/2005/8/layout/chevron1"/>
    <dgm:cxn modelId="{3194EEF5-5CE4-4D68-B843-0326F63685A3}" type="presParOf" srcId="{08AE2176-3EB5-4DFB-AFB3-AEB28E4E7696}" destId="{857E3937-D887-4C42-BB51-AC1799AB041B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752F71-C9EE-4CF7-A18F-C82B0DD6385F}" type="doc">
      <dgm:prSet loTypeId="urn:microsoft.com/office/officeart/2005/8/layout/chevron1" loCatId="process" qsTypeId="urn:microsoft.com/office/officeart/2005/8/quickstyle/simple2" qsCatId="simple" csTypeId="urn:microsoft.com/office/officeart/2005/8/colors/colorful4" csCatId="colorful" phldr="1"/>
      <dgm:spPr/>
    </dgm:pt>
    <dgm:pt modelId="{833ED3D1-9CDB-4134-8F17-ACA0BF45F310}">
      <dgm:prSet phldr="0"/>
      <dgm:spPr/>
      <dgm:t>
        <a:bodyPr/>
        <a:lstStyle/>
        <a:p>
          <a:pPr rtl="0"/>
          <a:r>
            <a:rPr lang="es-ES">
              <a:latin typeface="Roboto Medium"/>
            </a:rPr>
            <a:t>Alcance Marco Lógico</a:t>
          </a:r>
        </a:p>
      </dgm:t>
    </dgm:pt>
    <dgm:pt modelId="{8D2A748A-905F-4DC6-8589-0CA4A33CDB02}" type="parTrans" cxnId="{41D70D87-CD6D-4033-830A-49CCF8E17FF0}">
      <dgm:prSet/>
      <dgm:spPr/>
    </dgm:pt>
    <dgm:pt modelId="{4A0AA452-078C-4BE7-A6EC-4809108A1E2C}" type="sibTrans" cxnId="{41D70D87-CD6D-4033-830A-49CCF8E17FF0}">
      <dgm:prSet/>
      <dgm:spPr/>
    </dgm:pt>
    <dgm:pt modelId="{08AE2176-3EB5-4DFB-AFB3-AEB28E4E7696}" type="pres">
      <dgm:prSet presAssocID="{6D752F71-C9EE-4CF7-A18F-C82B0DD6385F}" presName="Name0" presStyleCnt="0">
        <dgm:presLayoutVars>
          <dgm:dir/>
          <dgm:animLvl val="lvl"/>
          <dgm:resizeHandles val="exact"/>
        </dgm:presLayoutVars>
      </dgm:prSet>
      <dgm:spPr/>
    </dgm:pt>
    <dgm:pt modelId="{FF57D74D-F52D-4B34-B6ED-DBA5A7F1666E}" type="pres">
      <dgm:prSet presAssocID="{833ED3D1-9CDB-4134-8F17-ACA0BF45F310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</dgm:pt>
  </dgm:ptLst>
  <dgm:cxnLst>
    <dgm:cxn modelId="{DD8CE160-F5DC-47BD-9F29-F76BFED67FAB}" type="presOf" srcId="{833ED3D1-9CDB-4134-8F17-ACA0BF45F310}" destId="{FF57D74D-F52D-4B34-B6ED-DBA5A7F1666E}" srcOrd="0" destOrd="0" presId="urn:microsoft.com/office/officeart/2005/8/layout/chevron1"/>
    <dgm:cxn modelId="{41D70D87-CD6D-4033-830A-49CCF8E17FF0}" srcId="{6D752F71-C9EE-4CF7-A18F-C82B0DD6385F}" destId="{833ED3D1-9CDB-4134-8F17-ACA0BF45F310}" srcOrd="0" destOrd="0" parTransId="{8D2A748A-905F-4DC6-8589-0CA4A33CDB02}" sibTransId="{4A0AA452-078C-4BE7-A6EC-4809108A1E2C}"/>
    <dgm:cxn modelId="{8220C687-8D1F-4FF8-AC14-26BC38C8D4B4}" type="presOf" srcId="{6D752F71-C9EE-4CF7-A18F-C82B0DD6385F}" destId="{08AE2176-3EB5-4DFB-AFB3-AEB28E4E7696}" srcOrd="0" destOrd="0" presId="urn:microsoft.com/office/officeart/2005/8/layout/chevron1"/>
    <dgm:cxn modelId="{468BEE2A-151C-4AB6-BFA2-A04DC070B05E}" type="presParOf" srcId="{08AE2176-3EB5-4DFB-AFB3-AEB28E4E7696}" destId="{FF57D74D-F52D-4B34-B6ED-DBA5A7F1666E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0E73D7-76E8-4D93-8B01-0B3C5DA6A60B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9688AC84-EB7E-4221-A687-6C0F3A8B06EF}">
      <dgm:prSet phldrT="[Text]" phldr="0"/>
      <dgm:spPr/>
      <dgm:t>
        <a:bodyPr/>
        <a:lstStyle/>
        <a:p>
          <a:r>
            <a:rPr lang="en-US">
              <a:latin typeface="Roboto Medium"/>
            </a:rPr>
            <a:t>IMPACTO</a:t>
          </a:r>
          <a:endParaRPr lang="en-US"/>
        </a:p>
      </dgm:t>
    </dgm:pt>
    <dgm:pt modelId="{67B38048-00CF-4C7D-B810-6F337967BCB3}" type="parTrans" cxnId="{2597077C-F050-4990-8216-6CE059B681A7}">
      <dgm:prSet/>
      <dgm:spPr/>
    </dgm:pt>
    <dgm:pt modelId="{DD92164C-FC50-45DF-91C3-0F2EE67BAAAC}" type="sibTrans" cxnId="{2597077C-F050-4990-8216-6CE059B681A7}">
      <dgm:prSet/>
      <dgm:spPr/>
    </dgm:pt>
    <dgm:pt modelId="{213D7154-D433-495A-B43A-EED2B635F899}">
      <dgm:prSet phldrT="[Text]" phldr="0"/>
      <dgm:spPr/>
      <dgm:t>
        <a:bodyPr/>
        <a:lstStyle/>
        <a:p>
          <a:r>
            <a:rPr lang="en-US">
              <a:latin typeface="Roboto Medium"/>
            </a:rPr>
            <a:t>OUTCOME</a:t>
          </a:r>
          <a:endParaRPr lang="en-US"/>
        </a:p>
      </dgm:t>
    </dgm:pt>
    <dgm:pt modelId="{1BD7A5BB-2C7C-434E-B678-FF573CB68CE9}" type="parTrans" cxnId="{906CF5ED-1D05-4A09-9762-2C7B0374534A}">
      <dgm:prSet/>
      <dgm:spPr/>
    </dgm:pt>
    <dgm:pt modelId="{633556F4-D927-4090-9514-81132400A55D}" type="sibTrans" cxnId="{906CF5ED-1D05-4A09-9762-2C7B0374534A}">
      <dgm:prSet/>
      <dgm:spPr/>
    </dgm:pt>
    <dgm:pt modelId="{7FE1A048-2CD6-4B84-9F9B-6A7EF70E2160}">
      <dgm:prSet phldrT="[Text]" phldr="0"/>
      <dgm:spPr/>
      <dgm:t>
        <a:bodyPr/>
        <a:lstStyle/>
        <a:p>
          <a:r>
            <a:rPr lang="en-US">
              <a:latin typeface="Roboto Medium"/>
            </a:rPr>
            <a:t>OUTPUT</a:t>
          </a:r>
          <a:endParaRPr lang="en-US"/>
        </a:p>
      </dgm:t>
    </dgm:pt>
    <dgm:pt modelId="{91C2C14E-E4A0-414A-871B-396F899D1C1E}" type="parTrans" cxnId="{EAC4BB52-E91F-49F1-89FD-28DD056B98EC}">
      <dgm:prSet/>
      <dgm:spPr/>
    </dgm:pt>
    <dgm:pt modelId="{254C0583-5A55-4EF8-8847-4F8A5854F0A2}" type="sibTrans" cxnId="{EAC4BB52-E91F-49F1-89FD-28DD056B98EC}">
      <dgm:prSet/>
      <dgm:spPr/>
    </dgm:pt>
    <dgm:pt modelId="{2CA41744-9914-4538-B68A-563A7987C7F8}">
      <dgm:prSet phldr="0"/>
      <dgm:spPr/>
      <dgm:t>
        <a:bodyPr/>
        <a:lstStyle/>
        <a:p>
          <a:pPr algn="l" rtl="0"/>
          <a:r>
            <a:rPr lang="en-US"/>
            <a:t>Relaciona el  cambio </a:t>
          </a:r>
          <a:r>
            <a:rPr lang="en-US">
              <a:latin typeface="Roboto Medium"/>
            </a:rPr>
            <a:t>estructural</a:t>
          </a:r>
        </a:p>
      </dgm:t>
    </dgm:pt>
    <dgm:pt modelId="{3CCBDC2B-BC9C-459E-A7B5-61D394F02CF1}" type="parTrans" cxnId="{3FD04437-9E2A-4170-8259-1BD51F7AF47A}">
      <dgm:prSet/>
      <dgm:spPr/>
    </dgm:pt>
    <dgm:pt modelId="{DD34FDAA-B12D-4BCF-B9A0-C2B39B07C16C}" type="sibTrans" cxnId="{3FD04437-9E2A-4170-8259-1BD51F7AF47A}">
      <dgm:prSet/>
      <dgm:spPr/>
    </dgm:pt>
    <dgm:pt modelId="{4CD36D45-D9CE-4A7A-9172-E3B586301759}">
      <dgm:prSet phldr="0"/>
      <dgm:spPr/>
      <dgm:t>
        <a:bodyPr/>
        <a:lstStyle/>
        <a:p>
          <a:pPr algn="l"/>
          <a:r>
            <a:rPr lang="en-US"/>
            <a:t>Generalmente no logramos medirlo.</a:t>
          </a:r>
        </a:p>
      </dgm:t>
    </dgm:pt>
    <dgm:pt modelId="{307A9A53-0DA0-4855-82EF-FD22DE400048}" type="parTrans" cxnId="{06890358-CC62-4FC8-8DAA-B4D67FC0AC6B}">
      <dgm:prSet/>
      <dgm:spPr/>
    </dgm:pt>
    <dgm:pt modelId="{69C8F4DD-EB61-4894-B271-08ABB1DCC42E}" type="sibTrans" cxnId="{06890358-CC62-4FC8-8DAA-B4D67FC0AC6B}">
      <dgm:prSet/>
      <dgm:spPr/>
    </dgm:pt>
    <dgm:pt modelId="{7DB16986-3E20-4784-911A-AF86F7B0972E}">
      <dgm:prSet phldr="0"/>
      <dgm:spPr/>
      <dgm:t>
        <a:bodyPr/>
        <a:lstStyle/>
        <a:p>
          <a:pPr algn="l" rtl="0"/>
          <a:r>
            <a:rPr lang="en-US"/>
            <a:t>Resultados a mediano y largo plazo</a:t>
          </a:r>
          <a:endParaRPr lang="en-US">
            <a:latin typeface="Roboto Medium"/>
          </a:endParaRPr>
        </a:p>
      </dgm:t>
    </dgm:pt>
    <dgm:pt modelId="{E712C1E3-6BD5-44FB-9B6C-66D705293317}" type="parTrans" cxnId="{C9E73D86-81CF-4548-92DA-79A20D742BA4}">
      <dgm:prSet/>
      <dgm:spPr/>
    </dgm:pt>
    <dgm:pt modelId="{ED000C35-319C-446F-86F5-C99C2923DFE8}" type="sibTrans" cxnId="{C9E73D86-81CF-4548-92DA-79A20D742BA4}">
      <dgm:prSet/>
      <dgm:spPr/>
    </dgm:pt>
    <dgm:pt modelId="{670509DB-1E00-4167-BFD5-D61EA2130F6F}">
      <dgm:prSet phldr="0"/>
      <dgm:spPr/>
      <dgm:t>
        <a:bodyPr/>
        <a:lstStyle/>
        <a:p>
          <a:pPr algn="l"/>
          <a:r>
            <a:rPr lang="en-US"/>
            <a:t>No son </a:t>
          </a:r>
          <a:r>
            <a:rPr lang="en-US" err="1"/>
            <a:t>controlables</a:t>
          </a:r>
        </a:p>
      </dgm:t>
    </dgm:pt>
    <dgm:pt modelId="{D15BA020-8824-4AE6-8F97-B11349847037}" type="parTrans" cxnId="{4F3631D6-BDD3-45ED-B182-B6AE8A947C05}">
      <dgm:prSet/>
      <dgm:spPr/>
    </dgm:pt>
    <dgm:pt modelId="{72924FA2-EA82-44F1-8C7B-E8CCADE343D5}" type="sibTrans" cxnId="{4F3631D6-BDD3-45ED-B182-B6AE8A947C05}">
      <dgm:prSet/>
      <dgm:spPr/>
    </dgm:pt>
    <dgm:pt modelId="{0120D3C4-EF10-4F65-8825-50333FA40447}">
      <dgm:prSet phldr="0"/>
      <dgm:spPr/>
      <dgm:t>
        <a:bodyPr/>
        <a:lstStyle/>
        <a:p>
          <a:pPr algn="l"/>
          <a:r>
            <a:rPr lang="en-US"/>
            <a:t>Numeros o porcentajes</a:t>
          </a:r>
        </a:p>
      </dgm:t>
    </dgm:pt>
    <dgm:pt modelId="{3A3DE547-DF2A-44CC-8E87-EAE0878F4A1E}" type="parTrans" cxnId="{807FE2C1-A714-4E26-9D0F-F0978781D937}">
      <dgm:prSet/>
      <dgm:spPr/>
    </dgm:pt>
    <dgm:pt modelId="{88FE246B-4EB1-451A-B5E3-F752AB03F634}" type="sibTrans" cxnId="{807FE2C1-A714-4E26-9D0F-F0978781D937}">
      <dgm:prSet/>
      <dgm:spPr/>
    </dgm:pt>
    <dgm:pt modelId="{98DC8A58-A016-4BFC-96C9-04AF3C2F13CE}">
      <dgm:prSet phldr="0"/>
      <dgm:spPr/>
      <dgm:t>
        <a:bodyPr/>
        <a:lstStyle/>
        <a:p>
          <a:pPr algn="l" rtl="0"/>
          <a:r>
            <a:rPr lang="en-US">
              <a:latin typeface="Roboto Medium"/>
            </a:rPr>
            <a:t>Expresa cambio</a:t>
          </a:r>
        </a:p>
      </dgm:t>
    </dgm:pt>
    <dgm:pt modelId="{BDC8DEBC-6D1B-4DF0-B4FD-FD6F5FA3EDAE}" type="parTrans" cxnId="{7C0E8886-A9C1-40B3-896F-0D63D2CE73C3}">
      <dgm:prSet/>
      <dgm:spPr/>
    </dgm:pt>
    <dgm:pt modelId="{26ED947A-FC95-4699-B5B7-3A7765D5B923}" type="sibTrans" cxnId="{7C0E8886-A9C1-40B3-896F-0D63D2CE73C3}">
      <dgm:prSet/>
      <dgm:spPr/>
    </dgm:pt>
    <dgm:pt modelId="{FAA1672D-D4FE-4C5D-877B-7DD153DA8F89}">
      <dgm:prSet phldr="0"/>
      <dgm:spPr/>
      <dgm:t>
        <a:bodyPr/>
        <a:lstStyle/>
        <a:p>
          <a:pPr algn="l" rtl="0"/>
          <a:r>
            <a:rPr lang="en-US">
              <a:latin typeface="Roboto Medium"/>
            </a:rPr>
            <a:t>Servicios </a:t>
          </a:r>
          <a:r>
            <a:rPr lang="en-US"/>
            <a:t>entregados</a:t>
          </a:r>
          <a:endParaRPr lang="en-US">
            <a:latin typeface="Roboto Medium"/>
          </a:endParaRPr>
        </a:p>
      </dgm:t>
    </dgm:pt>
    <dgm:pt modelId="{E843A18F-068F-42F1-B7F3-754B4CFE5F75}" type="parTrans" cxnId="{6A9F59B6-BE8B-4B02-9F84-72F4D10F4262}">
      <dgm:prSet/>
      <dgm:spPr/>
    </dgm:pt>
    <dgm:pt modelId="{D0E80203-26EA-4434-9179-A93CD626686E}" type="sibTrans" cxnId="{6A9F59B6-BE8B-4B02-9F84-72F4D10F4262}">
      <dgm:prSet/>
      <dgm:spPr/>
    </dgm:pt>
    <dgm:pt modelId="{8114CE82-DB6F-4B2F-85E3-3B6502CBDE81}">
      <dgm:prSet phldr="0"/>
      <dgm:spPr/>
      <dgm:t>
        <a:bodyPr/>
        <a:lstStyle/>
        <a:p>
          <a:pPr algn="l" rtl="0"/>
          <a:r>
            <a:rPr lang="en-US">
              <a:latin typeface="Roboto Medium"/>
            </a:rPr>
            <a:t>Controlables</a:t>
          </a:r>
          <a:endParaRPr lang="en-US"/>
        </a:p>
      </dgm:t>
    </dgm:pt>
    <dgm:pt modelId="{A97B64AB-1E5E-41DE-8790-408D95E9F518}" type="parTrans" cxnId="{1AF10EE9-3822-4134-9D46-59EF735BE056}">
      <dgm:prSet/>
      <dgm:spPr/>
    </dgm:pt>
    <dgm:pt modelId="{50CD2930-9893-46D5-AA3D-87C171EC3653}" type="sibTrans" cxnId="{1AF10EE9-3822-4134-9D46-59EF735BE056}">
      <dgm:prSet/>
      <dgm:spPr/>
    </dgm:pt>
    <dgm:pt modelId="{69615B30-4985-4A8A-8361-62DE5C4D4138}">
      <dgm:prSet phldr="0"/>
      <dgm:spPr/>
      <dgm:t>
        <a:bodyPr/>
        <a:lstStyle/>
        <a:p>
          <a:pPr algn="l" rtl="0"/>
          <a:r>
            <a:rPr lang="en-US">
              <a:latin typeface="Roboto Medium"/>
            </a:rPr>
            <a:t>Requiere grupo de control</a:t>
          </a:r>
        </a:p>
      </dgm:t>
    </dgm:pt>
    <dgm:pt modelId="{4EAF8D50-EF5E-4AAC-B185-DDD5494F02CA}" type="parTrans" cxnId="{CD2C9847-99AF-49B8-899C-DFDD545F3472}">
      <dgm:prSet/>
      <dgm:spPr/>
    </dgm:pt>
    <dgm:pt modelId="{2F999849-F2C3-49B9-9477-B02AF98A3A25}" type="sibTrans" cxnId="{CD2C9847-99AF-49B8-899C-DFDD545F3472}">
      <dgm:prSet/>
      <dgm:spPr/>
    </dgm:pt>
    <dgm:pt modelId="{F4C0E6A5-50FC-4AFB-9452-552C5680A687}" type="pres">
      <dgm:prSet presAssocID="{810E73D7-76E8-4D93-8B01-0B3C5DA6A60B}" presName="compositeShape" presStyleCnt="0">
        <dgm:presLayoutVars>
          <dgm:dir/>
          <dgm:resizeHandles/>
        </dgm:presLayoutVars>
      </dgm:prSet>
      <dgm:spPr/>
    </dgm:pt>
    <dgm:pt modelId="{2A378DA9-F424-44CF-9CE5-196F87718AC6}" type="pres">
      <dgm:prSet presAssocID="{810E73D7-76E8-4D93-8B01-0B3C5DA6A60B}" presName="pyramid" presStyleLbl="node1" presStyleIdx="0" presStyleCnt="1"/>
      <dgm:spPr/>
    </dgm:pt>
    <dgm:pt modelId="{CC11FF5A-4122-4460-B2A8-E0E3F6C168BD}" type="pres">
      <dgm:prSet presAssocID="{810E73D7-76E8-4D93-8B01-0B3C5DA6A60B}" presName="theList" presStyleCnt="0"/>
      <dgm:spPr/>
    </dgm:pt>
    <dgm:pt modelId="{FC554981-DAB5-4EA1-AE6E-E75F48EA9A14}" type="pres">
      <dgm:prSet presAssocID="{9688AC84-EB7E-4221-A687-6C0F3A8B06EF}" presName="aNode" presStyleLbl="fgAcc1" presStyleIdx="0" presStyleCnt="3">
        <dgm:presLayoutVars>
          <dgm:bulletEnabled val="1"/>
        </dgm:presLayoutVars>
      </dgm:prSet>
      <dgm:spPr/>
    </dgm:pt>
    <dgm:pt modelId="{0EB64726-E278-4652-B707-15EAE5BBA719}" type="pres">
      <dgm:prSet presAssocID="{9688AC84-EB7E-4221-A687-6C0F3A8B06EF}" presName="aSpace" presStyleCnt="0"/>
      <dgm:spPr/>
    </dgm:pt>
    <dgm:pt modelId="{2D8BFCA1-BBFB-4202-94DF-B2C340A1CF84}" type="pres">
      <dgm:prSet presAssocID="{213D7154-D433-495A-B43A-EED2B635F899}" presName="aNode" presStyleLbl="fgAcc1" presStyleIdx="1" presStyleCnt="3">
        <dgm:presLayoutVars>
          <dgm:bulletEnabled val="1"/>
        </dgm:presLayoutVars>
      </dgm:prSet>
      <dgm:spPr/>
    </dgm:pt>
    <dgm:pt modelId="{694382E1-72FE-4DB8-BA90-723F25D2F424}" type="pres">
      <dgm:prSet presAssocID="{213D7154-D433-495A-B43A-EED2B635F899}" presName="aSpace" presStyleCnt="0"/>
      <dgm:spPr/>
    </dgm:pt>
    <dgm:pt modelId="{33074AE6-D44E-40FC-AA7F-A69318C4EFC5}" type="pres">
      <dgm:prSet presAssocID="{7FE1A048-2CD6-4B84-9F9B-6A7EF70E2160}" presName="aNode" presStyleLbl="fgAcc1" presStyleIdx="2" presStyleCnt="3">
        <dgm:presLayoutVars>
          <dgm:bulletEnabled val="1"/>
        </dgm:presLayoutVars>
      </dgm:prSet>
      <dgm:spPr/>
    </dgm:pt>
    <dgm:pt modelId="{946BEF85-36C2-447C-80BB-3294695EC10B}" type="pres">
      <dgm:prSet presAssocID="{7FE1A048-2CD6-4B84-9F9B-6A7EF70E2160}" presName="aSpace" presStyleCnt="0"/>
      <dgm:spPr/>
    </dgm:pt>
  </dgm:ptLst>
  <dgm:cxnLst>
    <dgm:cxn modelId="{605F9105-D906-4869-BD81-EF33B15FA4E0}" type="presOf" srcId="{98DC8A58-A016-4BFC-96C9-04AF3C2F13CE}" destId="{2D8BFCA1-BBFB-4202-94DF-B2C340A1CF84}" srcOrd="0" destOrd="3" presId="urn:microsoft.com/office/officeart/2005/8/layout/pyramid2"/>
    <dgm:cxn modelId="{B6E21512-D1C3-477E-882E-860288412FBB}" type="presOf" srcId="{2CA41744-9914-4538-B68A-563A7987C7F8}" destId="{FC554981-DAB5-4EA1-AE6E-E75F48EA9A14}" srcOrd="0" destOrd="1" presId="urn:microsoft.com/office/officeart/2005/8/layout/pyramid2"/>
    <dgm:cxn modelId="{E7BC6415-F395-4905-A17E-DDD9063D0903}" type="presOf" srcId="{7FE1A048-2CD6-4B84-9F9B-6A7EF70E2160}" destId="{33074AE6-D44E-40FC-AA7F-A69318C4EFC5}" srcOrd="0" destOrd="0" presId="urn:microsoft.com/office/officeart/2005/8/layout/pyramid2"/>
    <dgm:cxn modelId="{3FD04437-9E2A-4170-8259-1BD51F7AF47A}" srcId="{9688AC84-EB7E-4221-A687-6C0F3A8B06EF}" destId="{2CA41744-9914-4538-B68A-563A7987C7F8}" srcOrd="0" destOrd="0" parTransId="{3CCBDC2B-BC9C-459E-A7B5-61D394F02CF1}" sibTransId="{DD34FDAA-B12D-4BCF-B9A0-C2B39B07C16C}"/>
    <dgm:cxn modelId="{EDE2145B-FBD9-4E7F-93F1-FB99A906F4F1}" type="presOf" srcId="{4CD36D45-D9CE-4A7A-9172-E3B586301759}" destId="{FC554981-DAB5-4EA1-AE6E-E75F48EA9A14}" srcOrd="0" destOrd="2" presId="urn:microsoft.com/office/officeart/2005/8/layout/pyramid2"/>
    <dgm:cxn modelId="{CD2C9847-99AF-49B8-899C-DFDD545F3472}" srcId="{9688AC84-EB7E-4221-A687-6C0F3A8B06EF}" destId="{69615B30-4985-4A8A-8361-62DE5C4D4138}" srcOrd="2" destOrd="0" parTransId="{4EAF8D50-EF5E-4AAC-B185-DDD5494F02CA}" sibTransId="{2F999849-F2C3-49B9-9477-B02AF98A3A25}"/>
    <dgm:cxn modelId="{E84B2A6C-9496-4D81-9955-355B3040E1EE}" type="presOf" srcId="{7DB16986-3E20-4784-911A-AF86F7B0972E}" destId="{2D8BFCA1-BBFB-4202-94DF-B2C340A1CF84}" srcOrd="0" destOrd="1" presId="urn:microsoft.com/office/officeart/2005/8/layout/pyramid2"/>
    <dgm:cxn modelId="{96A11852-6CB3-4961-B8D1-7106E2806A26}" type="presOf" srcId="{810E73D7-76E8-4D93-8B01-0B3C5DA6A60B}" destId="{F4C0E6A5-50FC-4AFB-9452-552C5680A687}" srcOrd="0" destOrd="0" presId="urn:microsoft.com/office/officeart/2005/8/layout/pyramid2"/>
    <dgm:cxn modelId="{EAC4BB52-E91F-49F1-89FD-28DD056B98EC}" srcId="{810E73D7-76E8-4D93-8B01-0B3C5DA6A60B}" destId="{7FE1A048-2CD6-4B84-9F9B-6A7EF70E2160}" srcOrd="2" destOrd="0" parTransId="{91C2C14E-E4A0-414A-871B-396F899D1C1E}" sibTransId="{254C0583-5A55-4EF8-8847-4F8A5854F0A2}"/>
    <dgm:cxn modelId="{06890358-CC62-4FC8-8DAA-B4D67FC0AC6B}" srcId="{9688AC84-EB7E-4221-A687-6C0F3A8B06EF}" destId="{4CD36D45-D9CE-4A7A-9172-E3B586301759}" srcOrd="1" destOrd="0" parTransId="{307A9A53-0DA0-4855-82EF-FD22DE400048}" sibTransId="{69C8F4DD-EB61-4894-B271-08ABB1DCC42E}"/>
    <dgm:cxn modelId="{2597077C-F050-4990-8216-6CE059B681A7}" srcId="{810E73D7-76E8-4D93-8B01-0B3C5DA6A60B}" destId="{9688AC84-EB7E-4221-A687-6C0F3A8B06EF}" srcOrd="0" destOrd="0" parTransId="{67B38048-00CF-4C7D-B810-6F337967BCB3}" sibTransId="{DD92164C-FC50-45DF-91C3-0F2EE67BAAAC}"/>
    <dgm:cxn modelId="{C9E73D86-81CF-4548-92DA-79A20D742BA4}" srcId="{213D7154-D433-495A-B43A-EED2B635F899}" destId="{7DB16986-3E20-4784-911A-AF86F7B0972E}" srcOrd="0" destOrd="0" parTransId="{E712C1E3-6BD5-44FB-9B6C-66D705293317}" sibTransId="{ED000C35-319C-446F-86F5-C99C2923DFE8}"/>
    <dgm:cxn modelId="{7C0E8886-A9C1-40B3-896F-0D63D2CE73C3}" srcId="{213D7154-D433-495A-B43A-EED2B635F899}" destId="{98DC8A58-A016-4BFC-96C9-04AF3C2F13CE}" srcOrd="2" destOrd="0" parTransId="{BDC8DEBC-6D1B-4DF0-B4FD-FD6F5FA3EDAE}" sibTransId="{26ED947A-FC95-4699-B5B7-3A7765D5B923}"/>
    <dgm:cxn modelId="{43D61892-2E53-4D2E-92A9-752604365F04}" type="presOf" srcId="{8114CE82-DB6F-4B2F-85E3-3B6502CBDE81}" destId="{33074AE6-D44E-40FC-AA7F-A69318C4EFC5}" srcOrd="0" destOrd="2" presId="urn:microsoft.com/office/officeart/2005/8/layout/pyramid2"/>
    <dgm:cxn modelId="{6A9F59B6-BE8B-4B02-9F84-72F4D10F4262}" srcId="{7FE1A048-2CD6-4B84-9F9B-6A7EF70E2160}" destId="{FAA1672D-D4FE-4C5D-877B-7DD153DA8F89}" srcOrd="0" destOrd="0" parTransId="{E843A18F-068F-42F1-B7F3-754B4CFE5F75}" sibTransId="{D0E80203-26EA-4434-9179-A93CD626686E}"/>
    <dgm:cxn modelId="{807FE2C1-A714-4E26-9D0F-F0978781D937}" srcId="{213D7154-D433-495A-B43A-EED2B635F899}" destId="{0120D3C4-EF10-4F65-8825-50333FA40447}" srcOrd="3" destOrd="0" parTransId="{3A3DE547-DF2A-44CC-8E87-EAE0878F4A1E}" sibTransId="{88FE246B-4EB1-451A-B5E3-F752AB03F634}"/>
    <dgm:cxn modelId="{5A900AC7-98F2-40A7-88CF-B6EE22733E5F}" type="presOf" srcId="{213D7154-D433-495A-B43A-EED2B635F899}" destId="{2D8BFCA1-BBFB-4202-94DF-B2C340A1CF84}" srcOrd="0" destOrd="0" presId="urn:microsoft.com/office/officeart/2005/8/layout/pyramid2"/>
    <dgm:cxn modelId="{7CF651C8-7C5B-4497-884F-736743B01A0D}" type="presOf" srcId="{69615B30-4985-4A8A-8361-62DE5C4D4138}" destId="{FC554981-DAB5-4EA1-AE6E-E75F48EA9A14}" srcOrd="0" destOrd="3" presId="urn:microsoft.com/office/officeart/2005/8/layout/pyramid2"/>
    <dgm:cxn modelId="{4D03B6CC-FADD-4B97-BCE2-9E884AA45627}" type="presOf" srcId="{0120D3C4-EF10-4F65-8825-50333FA40447}" destId="{2D8BFCA1-BBFB-4202-94DF-B2C340A1CF84}" srcOrd="0" destOrd="4" presId="urn:microsoft.com/office/officeart/2005/8/layout/pyramid2"/>
    <dgm:cxn modelId="{4F3631D6-BDD3-45ED-B182-B6AE8A947C05}" srcId="{213D7154-D433-495A-B43A-EED2B635F899}" destId="{670509DB-1E00-4167-BFD5-D61EA2130F6F}" srcOrd="1" destOrd="0" parTransId="{D15BA020-8824-4AE6-8F97-B11349847037}" sibTransId="{72924FA2-EA82-44F1-8C7B-E8CCADE343D5}"/>
    <dgm:cxn modelId="{C12004DF-23B9-430F-9F4A-771BDFAA8906}" type="presOf" srcId="{9688AC84-EB7E-4221-A687-6C0F3A8B06EF}" destId="{FC554981-DAB5-4EA1-AE6E-E75F48EA9A14}" srcOrd="0" destOrd="0" presId="urn:microsoft.com/office/officeart/2005/8/layout/pyramid2"/>
    <dgm:cxn modelId="{1AF10EE9-3822-4134-9D46-59EF735BE056}" srcId="{7FE1A048-2CD6-4B84-9F9B-6A7EF70E2160}" destId="{8114CE82-DB6F-4B2F-85E3-3B6502CBDE81}" srcOrd="1" destOrd="0" parTransId="{A97B64AB-1E5E-41DE-8790-408D95E9F518}" sibTransId="{50CD2930-9893-46D5-AA3D-87C171EC3653}"/>
    <dgm:cxn modelId="{906CF5ED-1D05-4A09-9762-2C7B0374534A}" srcId="{810E73D7-76E8-4D93-8B01-0B3C5DA6A60B}" destId="{213D7154-D433-495A-B43A-EED2B635F899}" srcOrd="1" destOrd="0" parTransId="{1BD7A5BB-2C7C-434E-B678-FF573CB68CE9}" sibTransId="{633556F4-D927-4090-9514-81132400A55D}"/>
    <dgm:cxn modelId="{FB3FC7F7-1351-4747-A0F2-D791A0666D34}" type="presOf" srcId="{FAA1672D-D4FE-4C5D-877B-7DD153DA8F89}" destId="{33074AE6-D44E-40FC-AA7F-A69318C4EFC5}" srcOrd="0" destOrd="1" presId="urn:microsoft.com/office/officeart/2005/8/layout/pyramid2"/>
    <dgm:cxn modelId="{DADE16FD-DBE4-4E98-83DC-3DC789DD10FC}" type="presOf" srcId="{670509DB-1E00-4167-BFD5-D61EA2130F6F}" destId="{2D8BFCA1-BBFB-4202-94DF-B2C340A1CF84}" srcOrd="0" destOrd="2" presId="urn:microsoft.com/office/officeart/2005/8/layout/pyramid2"/>
    <dgm:cxn modelId="{CCE20395-F6D7-461F-9D14-985C14090E9B}" type="presParOf" srcId="{F4C0E6A5-50FC-4AFB-9452-552C5680A687}" destId="{2A378DA9-F424-44CF-9CE5-196F87718AC6}" srcOrd="0" destOrd="0" presId="urn:microsoft.com/office/officeart/2005/8/layout/pyramid2"/>
    <dgm:cxn modelId="{8E007327-6C64-4877-BF14-E210957ECA14}" type="presParOf" srcId="{F4C0E6A5-50FC-4AFB-9452-552C5680A687}" destId="{CC11FF5A-4122-4460-B2A8-E0E3F6C168BD}" srcOrd="1" destOrd="0" presId="urn:microsoft.com/office/officeart/2005/8/layout/pyramid2"/>
    <dgm:cxn modelId="{D1C005C8-C11C-4480-BB2E-D66EB0A1DFD2}" type="presParOf" srcId="{CC11FF5A-4122-4460-B2A8-E0E3F6C168BD}" destId="{FC554981-DAB5-4EA1-AE6E-E75F48EA9A14}" srcOrd="0" destOrd="0" presId="urn:microsoft.com/office/officeart/2005/8/layout/pyramid2"/>
    <dgm:cxn modelId="{3734F026-B6E0-4D08-9551-58B98D5C9560}" type="presParOf" srcId="{CC11FF5A-4122-4460-B2A8-E0E3F6C168BD}" destId="{0EB64726-E278-4652-B707-15EAE5BBA719}" srcOrd="1" destOrd="0" presId="urn:microsoft.com/office/officeart/2005/8/layout/pyramid2"/>
    <dgm:cxn modelId="{F5C8C238-F0AF-4733-BC66-92CE84FEE5B8}" type="presParOf" srcId="{CC11FF5A-4122-4460-B2A8-E0E3F6C168BD}" destId="{2D8BFCA1-BBFB-4202-94DF-B2C340A1CF84}" srcOrd="2" destOrd="0" presId="urn:microsoft.com/office/officeart/2005/8/layout/pyramid2"/>
    <dgm:cxn modelId="{9EB695D2-0540-4521-B17F-B4F20F806C84}" type="presParOf" srcId="{CC11FF5A-4122-4460-B2A8-E0E3F6C168BD}" destId="{694382E1-72FE-4DB8-BA90-723F25D2F424}" srcOrd="3" destOrd="0" presId="urn:microsoft.com/office/officeart/2005/8/layout/pyramid2"/>
    <dgm:cxn modelId="{A04F557D-BBC7-4951-B7C1-B35A5A0A6D92}" type="presParOf" srcId="{CC11FF5A-4122-4460-B2A8-E0E3F6C168BD}" destId="{33074AE6-D44E-40FC-AA7F-A69318C4EFC5}" srcOrd="4" destOrd="0" presId="urn:microsoft.com/office/officeart/2005/8/layout/pyramid2"/>
    <dgm:cxn modelId="{28B9131A-9FB2-4186-B207-D5A1369EC45F}" type="presParOf" srcId="{CC11FF5A-4122-4460-B2A8-E0E3F6C168BD}" destId="{946BEF85-36C2-447C-80BB-3294695EC10B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D752F71-C9EE-4CF7-A18F-C82B0DD6385F}" type="doc">
      <dgm:prSet loTypeId="urn:microsoft.com/office/officeart/2005/8/layout/chevron1" loCatId="process" qsTypeId="urn:microsoft.com/office/officeart/2005/8/quickstyle/simple2" qsCatId="simple" csTypeId="urn:microsoft.com/office/officeart/2005/8/colors/colorful4" csCatId="colorful" phldr="1"/>
      <dgm:spPr/>
    </dgm:pt>
    <dgm:pt modelId="{833ED3D1-9CDB-4134-8F17-ACA0BF45F310}">
      <dgm:prSet phldr="0"/>
      <dgm:spPr/>
      <dgm:t>
        <a:bodyPr/>
        <a:lstStyle/>
        <a:p>
          <a:pPr rtl="0"/>
          <a:r>
            <a:rPr lang="es-ES">
              <a:latin typeface="Roboto Medium"/>
            </a:rPr>
            <a:t>Alcance Marco Lógico</a:t>
          </a:r>
        </a:p>
      </dgm:t>
    </dgm:pt>
    <dgm:pt modelId="{8D2A748A-905F-4DC6-8589-0CA4A33CDB02}" type="parTrans" cxnId="{41D70D87-CD6D-4033-830A-49CCF8E17FF0}">
      <dgm:prSet/>
      <dgm:spPr/>
    </dgm:pt>
    <dgm:pt modelId="{4A0AA452-078C-4BE7-A6EC-4809108A1E2C}" type="sibTrans" cxnId="{41D70D87-CD6D-4033-830A-49CCF8E17FF0}">
      <dgm:prSet/>
      <dgm:spPr/>
    </dgm:pt>
    <dgm:pt modelId="{08AE2176-3EB5-4DFB-AFB3-AEB28E4E7696}" type="pres">
      <dgm:prSet presAssocID="{6D752F71-C9EE-4CF7-A18F-C82B0DD6385F}" presName="Name0" presStyleCnt="0">
        <dgm:presLayoutVars>
          <dgm:dir/>
          <dgm:animLvl val="lvl"/>
          <dgm:resizeHandles val="exact"/>
        </dgm:presLayoutVars>
      </dgm:prSet>
      <dgm:spPr/>
    </dgm:pt>
    <dgm:pt modelId="{FF57D74D-F52D-4B34-B6ED-DBA5A7F1666E}" type="pres">
      <dgm:prSet presAssocID="{833ED3D1-9CDB-4134-8F17-ACA0BF45F310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</dgm:pt>
  </dgm:ptLst>
  <dgm:cxnLst>
    <dgm:cxn modelId="{DD8CE160-F5DC-47BD-9F29-F76BFED67FAB}" type="presOf" srcId="{833ED3D1-9CDB-4134-8F17-ACA0BF45F310}" destId="{FF57D74D-F52D-4B34-B6ED-DBA5A7F1666E}" srcOrd="0" destOrd="0" presId="urn:microsoft.com/office/officeart/2005/8/layout/chevron1"/>
    <dgm:cxn modelId="{41D70D87-CD6D-4033-830A-49CCF8E17FF0}" srcId="{6D752F71-C9EE-4CF7-A18F-C82B0DD6385F}" destId="{833ED3D1-9CDB-4134-8F17-ACA0BF45F310}" srcOrd="0" destOrd="0" parTransId="{8D2A748A-905F-4DC6-8589-0CA4A33CDB02}" sibTransId="{4A0AA452-078C-4BE7-A6EC-4809108A1E2C}"/>
    <dgm:cxn modelId="{8220C687-8D1F-4FF8-AC14-26BC38C8D4B4}" type="presOf" srcId="{6D752F71-C9EE-4CF7-A18F-C82B0DD6385F}" destId="{08AE2176-3EB5-4DFB-AFB3-AEB28E4E7696}" srcOrd="0" destOrd="0" presId="urn:microsoft.com/office/officeart/2005/8/layout/chevron1"/>
    <dgm:cxn modelId="{468BEE2A-151C-4AB6-BFA2-A04DC070B05E}" type="presParOf" srcId="{08AE2176-3EB5-4DFB-AFB3-AEB28E4E7696}" destId="{FF57D74D-F52D-4B34-B6ED-DBA5A7F1666E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D752F71-C9EE-4CF7-A18F-C82B0DD6385F}" type="doc">
      <dgm:prSet loTypeId="urn:microsoft.com/office/officeart/2005/8/layout/chevron1" loCatId="process" qsTypeId="urn:microsoft.com/office/officeart/2005/8/quickstyle/simple2" qsCatId="simple" csTypeId="urn:microsoft.com/office/officeart/2005/8/colors/colorful4" csCatId="colorful" phldr="1"/>
      <dgm:spPr/>
    </dgm:pt>
    <dgm:pt modelId="{87722A01-EC5C-430E-A2EC-030FBA2095B5}">
      <dgm:prSet phldr="0"/>
      <dgm:spPr/>
      <dgm:t>
        <a:bodyPr/>
        <a:lstStyle/>
        <a:p>
          <a:pPr rtl="0"/>
          <a:r>
            <a:rPr lang="es-ES">
              <a:latin typeface="Roboto Medium"/>
            </a:rPr>
            <a:t>Reporte en GORS.</a:t>
          </a:r>
        </a:p>
      </dgm:t>
    </dgm:pt>
    <dgm:pt modelId="{ACB47E63-1003-4D98-B37E-EA8AC3439536}" type="parTrans" cxnId="{C62EDE8F-D322-4C16-A285-36D5FC2C71D5}">
      <dgm:prSet/>
      <dgm:spPr/>
    </dgm:pt>
    <dgm:pt modelId="{3CDC17CA-65F2-46E2-A690-9862AF3A2153}" type="sibTrans" cxnId="{C62EDE8F-D322-4C16-A285-36D5FC2C71D5}">
      <dgm:prSet/>
      <dgm:spPr/>
    </dgm:pt>
    <dgm:pt modelId="{08AE2176-3EB5-4DFB-AFB3-AEB28E4E7696}" type="pres">
      <dgm:prSet presAssocID="{6D752F71-C9EE-4CF7-A18F-C82B0DD6385F}" presName="Name0" presStyleCnt="0">
        <dgm:presLayoutVars>
          <dgm:dir/>
          <dgm:animLvl val="lvl"/>
          <dgm:resizeHandles val="exact"/>
        </dgm:presLayoutVars>
      </dgm:prSet>
      <dgm:spPr/>
    </dgm:pt>
    <dgm:pt modelId="{857E3937-D887-4C42-BB51-AC1799AB041B}" type="pres">
      <dgm:prSet presAssocID="{87722A01-EC5C-430E-A2EC-030FBA2095B5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</dgm:pt>
  </dgm:ptLst>
  <dgm:cxnLst>
    <dgm:cxn modelId="{1A96384B-03AA-4E0C-8CB9-9151CAFAE39F}" type="presOf" srcId="{87722A01-EC5C-430E-A2EC-030FBA2095B5}" destId="{857E3937-D887-4C42-BB51-AC1799AB041B}" srcOrd="0" destOrd="0" presId="urn:microsoft.com/office/officeart/2005/8/layout/chevron1"/>
    <dgm:cxn modelId="{8220C687-8D1F-4FF8-AC14-26BC38C8D4B4}" type="presOf" srcId="{6D752F71-C9EE-4CF7-A18F-C82B0DD6385F}" destId="{08AE2176-3EB5-4DFB-AFB3-AEB28E4E7696}" srcOrd="0" destOrd="0" presId="urn:microsoft.com/office/officeart/2005/8/layout/chevron1"/>
    <dgm:cxn modelId="{C62EDE8F-D322-4C16-A285-36D5FC2C71D5}" srcId="{6D752F71-C9EE-4CF7-A18F-C82B0DD6385F}" destId="{87722A01-EC5C-430E-A2EC-030FBA2095B5}" srcOrd="0" destOrd="0" parTransId="{ACB47E63-1003-4D98-B37E-EA8AC3439536}" sibTransId="{3CDC17CA-65F2-46E2-A690-9862AF3A2153}"/>
    <dgm:cxn modelId="{3194EEF5-5CE4-4D68-B843-0326F63685A3}" type="presParOf" srcId="{08AE2176-3EB5-4DFB-AFB3-AEB28E4E7696}" destId="{857E3937-D887-4C42-BB51-AC1799AB041B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101E45A-89BE-48F2-9A73-276041064F46}" type="doc">
      <dgm:prSet loTypeId="urn:microsoft.com/office/officeart/2005/8/layout/bList2" loCatId="list" qsTypeId="urn:microsoft.com/office/officeart/2005/8/quickstyle/simple1" qsCatId="simple" csTypeId="urn:microsoft.com/office/officeart/2005/8/colors/colorful4" csCatId="colorful" phldr="1"/>
      <dgm:spPr/>
    </dgm:pt>
    <dgm:pt modelId="{E97B8A4D-1DCC-4606-B042-C81916AC1665}">
      <dgm:prSet phldrT="[Texto]"/>
      <dgm:spPr/>
      <dgm:t>
        <a:bodyPr/>
        <a:lstStyle/>
        <a:p>
          <a:r>
            <a:rPr lang="es-ES" err="1"/>
            <a:t>GOOR’s</a:t>
          </a:r>
          <a:endParaRPr lang="es-ES"/>
        </a:p>
      </dgm:t>
    </dgm:pt>
    <dgm:pt modelId="{57964641-9FEB-497D-9C6C-4C0EBB4431AD}" type="parTrans" cxnId="{859E8032-29FE-4D53-91BB-FEECD03ADBA0}">
      <dgm:prSet/>
      <dgm:spPr/>
      <dgm:t>
        <a:bodyPr/>
        <a:lstStyle/>
        <a:p>
          <a:endParaRPr lang="es-ES"/>
        </a:p>
      </dgm:t>
    </dgm:pt>
    <dgm:pt modelId="{A8FF72BD-3E72-4AA3-9ADA-8716149BEE0E}" type="sibTrans" cxnId="{859E8032-29FE-4D53-91BB-FEECD03ADBA0}">
      <dgm:prSet/>
      <dgm:spPr/>
      <dgm:t>
        <a:bodyPr/>
        <a:lstStyle/>
        <a:p>
          <a:endParaRPr lang="es-ES"/>
        </a:p>
      </dgm:t>
    </dgm:pt>
    <dgm:pt modelId="{87FD605A-D102-4BFA-AA22-E7041ABDEAE3}">
      <dgm:prSet/>
      <dgm:spPr/>
      <dgm:t>
        <a:bodyPr/>
        <a:lstStyle/>
        <a:p>
          <a:pPr rtl="0"/>
          <a:r>
            <a:rPr lang="es-ES" b="1" u="sng"/>
            <a:t>5 de cada mes</a:t>
          </a:r>
          <a:r>
            <a:rPr lang="es-ES" b="0" i="1" u="none">
              <a:latin typeface="Roboto Medium"/>
            </a:rPr>
            <a:t> (algunos proyectos tienen excepciones y se reporta antes)</a:t>
          </a:r>
          <a:endParaRPr lang="es-ES" b="0" i="1" u="none"/>
        </a:p>
      </dgm:t>
    </dgm:pt>
    <dgm:pt modelId="{9047EB5C-09FC-4447-9813-BA65009B1FAA}" type="parTrans" cxnId="{8E18E4CE-34DF-41CB-B4A9-1A796198687B}">
      <dgm:prSet/>
      <dgm:spPr/>
      <dgm:t>
        <a:bodyPr/>
        <a:lstStyle/>
        <a:p>
          <a:endParaRPr lang="es-ES"/>
        </a:p>
      </dgm:t>
    </dgm:pt>
    <dgm:pt modelId="{E0FBD1E9-AC51-4B4D-A416-F4E43C6538E1}" type="sibTrans" cxnId="{8E18E4CE-34DF-41CB-B4A9-1A796198687B}">
      <dgm:prSet/>
      <dgm:spPr/>
      <dgm:t>
        <a:bodyPr/>
        <a:lstStyle/>
        <a:p>
          <a:endParaRPr lang="es-ES"/>
        </a:p>
      </dgm:t>
    </dgm:pt>
    <dgm:pt modelId="{E0B6CC8B-5FC5-4F2E-A44F-011E1EDAC2DD}">
      <dgm:prSet/>
      <dgm:spPr/>
      <dgm:t>
        <a:bodyPr/>
        <a:lstStyle/>
        <a:p>
          <a:r>
            <a:rPr lang="es-ES"/>
            <a:t>Base de beneficiarios</a:t>
          </a:r>
          <a:r>
            <a:rPr lang="es-ES">
              <a:latin typeface="Roboto Medium"/>
            </a:rPr>
            <a:t> </a:t>
          </a:r>
          <a:endParaRPr lang="es-ES"/>
        </a:p>
      </dgm:t>
    </dgm:pt>
    <dgm:pt modelId="{C9D53AFE-4242-410B-BEC7-46F9C8289CCE}" type="parTrans" cxnId="{4BEFF0CF-9379-4B17-AF77-498A20D161C2}">
      <dgm:prSet/>
      <dgm:spPr/>
      <dgm:t>
        <a:bodyPr/>
        <a:lstStyle/>
        <a:p>
          <a:endParaRPr lang="es-ES"/>
        </a:p>
      </dgm:t>
    </dgm:pt>
    <dgm:pt modelId="{E5277F4D-60F7-4FD8-8B68-288F11C857AD}" type="sibTrans" cxnId="{4BEFF0CF-9379-4B17-AF77-498A20D161C2}">
      <dgm:prSet/>
      <dgm:spPr/>
      <dgm:t>
        <a:bodyPr/>
        <a:lstStyle/>
        <a:p>
          <a:endParaRPr lang="es-ES"/>
        </a:p>
      </dgm:t>
    </dgm:pt>
    <dgm:pt modelId="{40E1C86C-F02A-4FF9-A349-1E9EB1BD87DE}">
      <dgm:prSet/>
      <dgm:spPr/>
      <dgm:t>
        <a:bodyPr/>
        <a:lstStyle/>
        <a:p>
          <a:r>
            <a:rPr lang="es-ES"/>
            <a:t>Soportes en O365</a:t>
          </a:r>
        </a:p>
      </dgm:t>
    </dgm:pt>
    <dgm:pt modelId="{FE1DC6AD-36C1-4639-87C2-C033307E1E08}" type="parTrans" cxnId="{854CFC52-A82D-4A6F-BF7E-67CEB3820844}">
      <dgm:prSet/>
      <dgm:spPr/>
      <dgm:t>
        <a:bodyPr/>
        <a:lstStyle/>
        <a:p>
          <a:endParaRPr lang="es-ES"/>
        </a:p>
      </dgm:t>
    </dgm:pt>
    <dgm:pt modelId="{DAEA9C0E-B6C7-4C7C-9CEE-435321212ABB}" type="sibTrans" cxnId="{854CFC52-A82D-4A6F-BF7E-67CEB3820844}">
      <dgm:prSet/>
      <dgm:spPr/>
      <dgm:t>
        <a:bodyPr/>
        <a:lstStyle/>
        <a:p>
          <a:endParaRPr lang="es-ES"/>
        </a:p>
      </dgm:t>
    </dgm:pt>
    <dgm:pt modelId="{71D49EE9-B58D-44DD-87A7-1F3A1ADC0108}" type="pres">
      <dgm:prSet presAssocID="{7101E45A-89BE-48F2-9A73-276041064F46}" presName="diagram" presStyleCnt="0">
        <dgm:presLayoutVars>
          <dgm:dir/>
          <dgm:animLvl val="lvl"/>
          <dgm:resizeHandles val="exact"/>
        </dgm:presLayoutVars>
      </dgm:prSet>
      <dgm:spPr/>
    </dgm:pt>
    <dgm:pt modelId="{966A70E1-9D63-4BE9-838F-1360ED005508}" type="pres">
      <dgm:prSet presAssocID="{E97B8A4D-1DCC-4606-B042-C81916AC1665}" presName="compNode" presStyleCnt="0"/>
      <dgm:spPr/>
    </dgm:pt>
    <dgm:pt modelId="{98412740-FD57-4481-AF9E-52721A9DB28B}" type="pres">
      <dgm:prSet presAssocID="{E97B8A4D-1DCC-4606-B042-C81916AC1665}" presName="childRect" presStyleLbl="bgAcc1" presStyleIdx="0" presStyleCnt="1" custScaleX="226389" custScaleY="91908">
        <dgm:presLayoutVars>
          <dgm:bulletEnabled val="1"/>
        </dgm:presLayoutVars>
      </dgm:prSet>
      <dgm:spPr/>
    </dgm:pt>
    <dgm:pt modelId="{220E2E5D-581A-4AF5-9F96-DAB17FECAFB4}" type="pres">
      <dgm:prSet presAssocID="{E97B8A4D-1DCC-4606-B042-C81916AC166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10D9B46-C853-48C6-825A-0F7D055CF1E5}" type="pres">
      <dgm:prSet presAssocID="{E97B8A4D-1DCC-4606-B042-C81916AC1665}" presName="parentRect" presStyleLbl="alignNode1" presStyleIdx="0" presStyleCnt="1" custScaleX="228045"/>
      <dgm:spPr/>
    </dgm:pt>
    <dgm:pt modelId="{DAFBAF32-A92A-4CFA-A930-8290810481EF}" type="pres">
      <dgm:prSet presAssocID="{E97B8A4D-1DCC-4606-B042-C81916AC1665}" presName="adorn" presStyleLbl="fgAccFollowNode1" presStyleIdx="0" presStyleCnt="1"/>
      <dgm:spPr/>
    </dgm:pt>
  </dgm:ptLst>
  <dgm:cxnLst>
    <dgm:cxn modelId="{1BF13A13-F186-46C1-9F7B-9C5E67086A68}" type="presOf" srcId="{40E1C86C-F02A-4FF9-A349-1E9EB1BD87DE}" destId="{98412740-FD57-4481-AF9E-52721A9DB28B}" srcOrd="0" destOrd="2" presId="urn:microsoft.com/office/officeart/2005/8/layout/bList2"/>
    <dgm:cxn modelId="{859E8032-29FE-4D53-91BB-FEECD03ADBA0}" srcId="{7101E45A-89BE-48F2-9A73-276041064F46}" destId="{E97B8A4D-1DCC-4606-B042-C81916AC1665}" srcOrd="0" destOrd="0" parTransId="{57964641-9FEB-497D-9C6C-4C0EBB4431AD}" sibTransId="{A8FF72BD-3E72-4AA3-9ADA-8716149BEE0E}"/>
    <dgm:cxn modelId="{5402676A-71DE-4589-A128-1940AD1016D3}" type="presOf" srcId="{E0B6CC8B-5FC5-4F2E-A44F-011E1EDAC2DD}" destId="{98412740-FD57-4481-AF9E-52721A9DB28B}" srcOrd="0" destOrd="1" presId="urn:microsoft.com/office/officeart/2005/8/layout/bList2"/>
    <dgm:cxn modelId="{854CFC52-A82D-4A6F-BF7E-67CEB3820844}" srcId="{E97B8A4D-1DCC-4606-B042-C81916AC1665}" destId="{40E1C86C-F02A-4FF9-A349-1E9EB1BD87DE}" srcOrd="2" destOrd="0" parTransId="{FE1DC6AD-36C1-4639-87C2-C033307E1E08}" sibTransId="{DAEA9C0E-B6C7-4C7C-9CEE-435321212ABB}"/>
    <dgm:cxn modelId="{8C5CB4CA-AB2B-4DE3-8B69-FEBF174EBB44}" type="presOf" srcId="{7101E45A-89BE-48F2-9A73-276041064F46}" destId="{71D49EE9-B58D-44DD-87A7-1F3A1ADC0108}" srcOrd="0" destOrd="0" presId="urn:microsoft.com/office/officeart/2005/8/layout/bList2"/>
    <dgm:cxn modelId="{8E18E4CE-34DF-41CB-B4A9-1A796198687B}" srcId="{E97B8A4D-1DCC-4606-B042-C81916AC1665}" destId="{87FD605A-D102-4BFA-AA22-E7041ABDEAE3}" srcOrd="0" destOrd="0" parTransId="{9047EB5C-09FC-4447-9813-BA65009B1FAA}" sibTransId="{E0FBD1E9-AC51-4B4D-A416-F4E43C6538E1}"/>
    <dgm:cxn modelId="{4BEFF0CF-9379-4B17-AF77-498A20D161C2}" srcId="{E97B8A4D-1DCC-4606-B042-C81916AC1665}" destId="{E0B6CC8B-5FC5-4F2E-A44F-011E1EDAC2DD}" srcOrd="1" destOrd="0" parTransId="{C9D53AFE-4242-410B-BEC7-46F9C8289CCE}" sibTransId="{E5277F4D-60F7-4FD8-8B68-288F11C857AD}"/>
    <dgm:cxn modelId="{B37E5AD6-BFFD-4218-88A1-2E72C3DA114B}" type="presOf" srcId="{E97B8A4D-1DCC-4606-B042-C81916AC1665}" destId="{220E2E5D-581A-4AF5-9F96-DAB17FECAFB4}" srcOrd="0" destOrd="0" presId="urn:microsoft.com/office/officeart/2005/8/layout/bList2"/>
    <dgm:cxn modelId="{48AFF6ED-5475-470D-BDF2-AF152D24D439}" type="presOf" srcId="{E97B8A4D-1DCC-4606-B042-C81916AC1665}" destId="{510D9B46-C853-48C6-825A-0F7D055CF1E5}" srcOrd="1" destOrd="0" presId="urn:microsoft.com/office/officeart/2005/8/layout/bList2"/>
    <dgm:cxn modelId="{4456B5F1-BDB4-4504-A6AB-90EEF60EA16E}" type="presOf" srcId="{87FD605A-D102-4BFA-AA22-E7041ABDEAE3}" destId="{98412740-FD57-4481-AF9E-52721A9DB28B}" srcOrd="0" destOrd="0" presId="urn:microsoft.com/office/officeart/2005/8/layout/bList2"/>
    <dgm:cxn modelId="{92841671-68D6-43CC-AF60-23E9302ABFF0}" type="presParOf" srcId="{71D49EE9-B58D-44DD-87A7-1F3A1ADC0108}" destId="{966A70E1-9D63-4BE9-838F-1360ED005508}" srcOrd="0" destOrd="0" presId="urn:microsoft.com/office/officeart/2005/8/layout/bList2"/>
    <dgm:cxn modelId="{BCB0A1BF-4485-4A3A-9B2A-08A7C5440F70}" type="presParOf" srcId="{966A70E1-9D63-4BE9-838F-1360ED005508}" destId="{98412740-FD57-4481-AF9E-52721A9DB28B}" srcOrd="0" destOrd="0" presId="urn:microsoft.com/office/officeart/2005/8/layout/bList2"/>
    <dgm:cxn modelId="{50F1A834-85F3-4306-B35D-A335471146EA}" type="presParOf" srcId="{966A70E1-9D63-4BE9-838F-1360ED005508}" destId="{220E2E5D-581A-4AF5-9F96-DAB17FECAFB4}" srcOrd="1" destOrd="0" presId="urn:microsoft.com/office/officeart/2005/8/layout/bList2"/>
    <dgm:cxn modelId="{5723076D-62E8-458D-80F2-233818CED356}" type="presParOf" srcId="{966A70E1-9D63-4BE9-838F-1360ED005508}" destId="{510D9B46-C853-48C6-825A-0F7D055CF1E5}" srcOrd="2" destOrd="0" presId="urn:microsoft.com/office/officeart/2005/8/layout/bList2"/>
    <dgm:cxn modelId="{085A4B9B-A614-4DC0-9BB0-C730D609E00E}" type="presParOf" srcId="{966A70E1-9D63-4BE9-838F-1360ED005508}" destId="{DAFBAF32-A92A-4CFA-A930-8290810481EF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96271-3036-4200-9BBF-20C1A6AC7D0E}">
      <dsp:nvSpPr>
        <dsp:cNvPr id="0" name=""/>
        <dsp:cNvSpPr/>
      </dsp:nvSpPr>
      <dsp:spPr>
        <a:xfrm>
          <a:off x="706304" y="-15694"/>
          <a:ext cx="3129311" cy="3129311"/>
        </a:xfrm>
        <a:prstGeom prst="circularArrow">
          <a:avLst>
            <a:gd name="adj1" fmla="val 5544"/>
            <a:gd name="adj2" fmla="val 330680"/>
            <a:gd name="adj3" fmla="val 13876004"/>
            <a:gd name="adj4" fmla="val 17325353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DE5B45-DCE3-4F13-BCF2-898B0C153D63}">
      <dsp:nvSpPr>
        <dsp:cNvPr id="0" name=""/>
        <dsp:cNvSpPr/>
      </dsp:nvSpPr>
      <dsp:spPr>
        <a:xfrm>
          <a:off x="1570156" y="655"/>
          <a:ext cx="1401608" cy="7008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latin typeface="Roboto Medium"/>
            </a:rPr>
            <a:t> 1. PROGRAMACIÓN</a:t>
          </a:r>
          <a:endParaRPr lang="en-US" sz="1000" kern="1200"/>
        </a:p>
      </dsp:txBody>
      <dsp:txXfrm>
        <a:off x="1604366" y="34865"/>
        <a:ext cx="1333188" cy="632384"/>
      </dsp:txXfrm>
    </dsp:sp>
    <dsp:sp modelId="{1440DAF4-6D01-4EED-A85A-FD3882225E61}">
      <dsp:nvSpPr>
        <dsp:cNvPr id="0" name=""/>
        <dsp:cNvSpPr/>
      </dsp:nvSpPr>
      <dsp:spPr>
        <a:xfrm>
          <a:off x="2839304" y="922745"/>
          <a:ext cx="1401608" cy="7008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latin typeface="Roboto Medium"/>
            </a:rPr>
            <a:t>2. IDENTIFICACIÓN</a:t>
          </a:r>
          <a:endParaRPr lang="en-US" sz="1000" kern="1200"/>
        </a:p>
      </dsp:txBody>
      <dsp:txXfrm>
        <a:off x="2873514" y="956955"/>
        <a:ext cx="1333188" cy="632384"/>
      </dsp:txXfrm>
    </dsp:sp>
    <dsp:sp modelId="{8574A39E-A18D-42F5-B564-86DB984F1230}">
      <dsp:nvSpPr>
        <dsp:cNvPr id="0" name=""/>
        <dsp:cNvSpPr/>
      </dsp:nvSpPr>
      <dsp:spPr>
        <a:xfrm>
          <a:off x="2354532" y="2414718"/>
          <a:ext cx="1401608" cy="7008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latin typeface="Roboto Medium"/>
            </a:rPr>
            <a:t>3. FORMULACIÓN</a:t>
          </a:r>
          <a:endParaRPr lang="en-US" sz="1000" kern="1200"/>
        </a:p>
      </dsp:txBody>
      <dsp:txXfrm>
        <a:off x="2388742" y="2448928"/>
        <a:ext cx="1333188" cy="632384"/>
      </dsp:txXfrm>
    </dsp:sp>
    <dsp:sp modelId="{8C0A43A2-3393-48EC-A49C-F3F00419B650}">
      <dsp:nvSpPr>
        <dsp:cNvPr id="0" name=""/>
        <dsp:cNvSpPr/>
      </dsp:nvSpPr>
      <dsp:spPr>
        <a:xfrm>
          <a:off x="785779" y="2414718"/>
          <a:ext cx="1401608" cy="7008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latin typeface="Roboto Medium"/>
            </a:rPr>
            <a:t>4. IMPLEMENTACIÓN</a:t>
          </a:r>
          <a:endParaRPr lang="en-US" sz="1000" kern="1200"/>
        </a:p>
      </dsp:txBody>
      <dsp:txXfrm>
        <a:off x="819989" y="2448928"/>
        <a:ext cx="1333188" cy="632384"/>
      </dsp:txXfrm>
    </dsp:sp>
    <dsp:sp modelId="{4E04BB08-4356-4131-AEB8-649591898E64}">
      <dsp:nvSpPr>
        <dsp:cNvPr id="0" name=""/>
        <dsp:cNvSpPr/>
      </dsp:nvSpPr>
      <dsp:spPr>
        <a:xfrm>
          <a:off x="301008" y="922745"/>
          <a:ext cx="1401608" cy="7008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latin typeface="Roboto Medium"/>
            </a:rPr>
            <a:t>5. EVALUACIÓN</a:t>
          </a:r>
          <a:endParaRPr lang="en-US" sz="1000" kern="1200"/>
        </a:p>
      </dsp:txBody>
      <dsp:txXfrm>
        <a:off x="335218" y="956955"/>
        <a:ext cx="1333188" cy="6323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BDB946-7600-4F17-BE0B-10621D99F144}">
      <dsp:nvSpPr>
        <dsp:cNvPr id="0" name=""/>
        <dsp:cNvSpPr/>
      </dsp:nvSpPr>
      <dsp:spPr>
        <a:xfrm>
          <a:off x="3700" y="139775"/>
          <a:ext cx="2154065" cy="101303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/>
            <a:t>Actividades en terreno</a:t>
          </a:r>
        </a:p>
      </dsp:txBody>
      <dsp:txXfrm>
        <a:off x="510220" y="139775"/>
        <a:ext cx="1141026" cy="1013039"/>
      </dsp:txXfrm>
    </dsp:sp>
    <dsp:sp modelId="{D1C9A2C6-5289-4720-98CE-E7E195245DF5}">
      <dsp:nvSpPr>
        <dsp:cNvPr id="0" name=""/>
        <dsp:cNvSpPr/>
      </dsp:nvSpPr>
      <dsp:spPr>
        <a:xfrm>
          <a:off x="1942359" y="139775"/>
          <a:ext cx="2154065" cy="1013039"/>
        </a:xfrm>
        <a:prstGeom prst="chevron">
          <a:avLst/>
        </a:prstGeom>
        <a:solidFill>
          <a:schemeClr val="accent4">
            <a:hueOff val="675448"/>
            <a:satOff val="13148"/>
            <a:lumOff val="176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/>
            <a:t>Fuentes de verificación</a:t>
          </a:r>
        </a:p>
      </dsp:txBody>
      <dsp:txXfrm>
        <a:off x="2448879" y="139775"/>
        <a:ext cx="1141026" cy="1013039"/>
      </dsp:txXfrm>
    </dsp:sp>
    <dsp:sp modelId="{AB6E1852-764F-4CC0-98BE-42A6F6A42952}">
      <dsp:nvSpPr>
        <dsp:cNvPr id="0" name=""/>
        <dsp:cNvSpPr/>
      </dsp:nvSpPr>
      <dsp:spPr>
        <a:xfrm>
          <a:off x="3881017" y="139775"/>
          <a:ext cx="2154065" cy="1013039"/>
        </a:xfrm>
        <a:prstGeom prst="chevron">
          <a:avLst/>
        </a:prstGeom>
        <a:solidFill>
          <a:schemeClr val="accent4">
            <a:hueOff val="1350895"/>
            <a:satOff val="26297"/>
            <a:lumOff val="352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/>
            <a:t>Construcción base de beneficiarios</a:t>
          </a:r>
        </a:p>
      </dsp:txBody>
      <dsp:txXfrm>
        <a:off x="4387537" y="139775"/>
        <a:ext cx="1141026" cy="1013039"/>
      </dsp:txXfrm>
    </dsp:sp>
    <dsp:sp modelId="{E0B02F96-91BD-4AD7-8BA4-9FD74FB4395B}">
      <dsp:nvSpPr>
        <dsp:cNvPr id="0" name=""/>
        <dsp:cNvSpPr/>
      </dsp:nvSpPr>
      <dsp:spPr>
        <a:xfrm>
          <a:off x="5819676" y="139775"/>
          <a:ext cx="2154065" cy="1013039"/>
        </a:xfrm>
        <a:prstGeom prst="chevron">
          <a:avLst/>
        </a:prstGeom>
        <a:solidFill>
          <a:schemeClr val="accent4">
            <a:hueOff val="2026343"/>
            <a:satOff val="39445"/>
            <a:lumOff val="529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/>
            <a:t>Office 365</a:t>
          </a:r>
        </a:p>
      </dsp:txBody>
      <dsp:txXfrm>
        <a:off x="6326196" y="139775"/>
        <a:ext cx="1141026" cy="10130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8490B2-F2B9-494B-A918-B4CC701C1296}">
      <dsp:nvSpPr>
        <dsp:cNvPr id="0" name=""/>
        <dsp:cNvSpPr/>
      </dsp:nvSpPr>
      <dsp:spPr>
        <a:xfrm>
          <a:off x="1951" y="399347"/>
          <a:ext cx="1736735" cy="69469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>
              <a:latin typeface="Roboto Medium"/>
            </a:rPr>
            <a:t>Revisión Base de datos</a:t>
          </a:r>
        </a:p>
      </dsp:txBody>
      <dsp:txXfrm>
        <a:off x="349298" y="399347"/>
        <a:ext cx="1042041" cy="694694"/>
      </dsp:txXfrm>
    </dsp:sp>
    <dsp:sp modelId="{B149CC1B-4246-49EE-B574-2EBC13B642D7}">
      <dsp:nvSpPr>
        <dsp:cNvPr id="0" name=""/>
        <dsp:cNvSpPr/>
      </dsp:nvSpPr>
      <dsp:spPr>
        <a:xfrm>
          <a:off x="1565013" y="399347"/>
          <a:ext cx="1736735" cy="694694"/>
        </a:xfrm>
        <a:prstGeom prst="chevron">
          <a:avLst/>
        </a:prstGeom>
        <a:solidFill>
          <a:schemeClr val="accent4">
            <a:hueOff val="506586"/>
            <a:satOff val="9861"/>
            <a:lumOff val="132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>
              <a:latin typeface="Roboto Medium"/>
            </a:rPr>
            <a:t>Revisión fuentes verificación</a:t>
          </a:r>
        </a:p>
      </dsp:txBody>
      <dsp:txXfrm>
        <a:off x="1912360" y="399347"/>
        <a:ext cx="1042041" cy="694694"/>
      </dsp:txXfrm>
    </dsp:sp>
    <dsp:sp modelId="{5CFC2750-C084-4BCC-97FA-DC6D3A3B47A4}">
      <dsp:nvSpPr>
        <dsp:cNvPr id="0" name=""/>
        <dsp:cNvSpPr/>
      </dsp:nvSpPr>
      <dsp:spPr>
        <a:xfrm>
          <a:off x="3128076" y="399347"/>
          <a:ext cx="1736735" cy="694694"/>
        </a:xfrm>
        <a:prstGeom prst="chevron">
          <a:avLst/>
        </a:prstGeom>
        <a:solidFill>
          <a:schemeClr val="accent4">
            <a:hueOff val="1013171"/>
            <a:satOff val="19723"/>
            <a:lumOff val="264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>
              <a:latin typeface="Roboto Medium"/>
            </a:rPr>
            <a:t>Reconciliación Entregables</a:t>
          </a:r>
          <a:endParaRPr lang="en-US" sz="1100" kern="1200"/>
        </a:p>
      </dsp:txBody>
      <dsp:txXfrm>
        <a:off x="3475423" y="399347"/>
        <a:ext cx="1042041" cy="694694"/>
      </dsp:txXfrm>
    </dsp:sp>
    <dsp:sp modelId="{FF57D74D-F52D-4B34-B6ED-DBA5A7F1666E}">
      <dsp:nvSpPr>
        <dsp:cNvPr id="0" name=""/>
        <dsp:cNvSpPr/>
      </dsp:nvSpPr>
      <dsp:spPr>
        <a:xfrm>
          <a:off x="4691138" y="399347"/>
          <a:ext cx="1736735" cy="694694"/>
        </a:xfrm>
        <a:prstGeom prst="chevron">
          <a:avLst/>
        </a:prstGeom>
        <a:solidFill>
          <a:schemeClr val="accent4">
            <a:hueOff val="1519757"/>
            <a:satOff val="29584"/>
            <a:lumOff val="397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>
              <a:latin typeface="Roboto Medium"/>
            </a:rPr>
            <a:t>Alcance Marco Lógico</a:t>
          </a:r>
        </a:p>
      </dsp:txBody>
      <dsp:txXfrm>
        <a:off x="5038485" y="399347"/>
        <a:ext cx="1042041" cy="694694"/>
      </dsp:txXfrm>
    </dsp:sp>
    <dsp:sp modelId="{857E3937-D887-4C42-BB51-AC1799AB041B}">
      <dsp:nvSpPr>
        <dsp:cNvPr id="0" name=""/>
        <dsp:cNvSpPr/>
      </dsp:nvSpPr>
      <dsp:spPr>
        <a:xfrm>
          <a:off x="6254200" y="399347"/>
          <a:ext cx="1736735" cy="694694"/>
        </a:xfrm>
        <a:prstGeom prst="chevron">
          <a:avLst/>
        </a:prstGeom>
        <a:solidFill>
          <a:schemeClr val="accent4">
            <a:hueOff val="2026343"/>
            <a:satOff val="39445"/>
            <a:lumOff val="529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>
              <a:latin typeface="Roboto Medium"/>
            </a:rPr>
            <a:t>Reporte en GORS.</a:t>
          </a:r>
        </a:p>
      </dsp:txBody>
      <dsp:txXfrm>
        <a:off x="6601547" y="399347"/>
        <a:ext cx="1042041" cy="6946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57D74D-F52D-4B34-B6ED-DBA5A7F1666E}">
      <dsp:nvSpPr>
        <dsp:cNvPr id="0" name=""/>
        <dsp:cNvSpPr/>
      </dsp:nvSpPr>
      <dsp:spPr>
        <a:xfrm>
          <a:off x="558" y="0"/>
          <a:ext cx="1143556" cy="38563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005" tIns="12002" rIns="12002" bIns="12002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>
              <a:latin typeface="Roboto Medium"/>
            </a:rPr>
            <a:t>Alcance Marco Lógico</a:t>
          </a:r>
        </a:p>
      </dsp:txBody>
      <dsp:txXfrm>
        <a:off x="193375" y="0"/>
        <a:ext cx="757923" cy="3856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378DA9-F424-44CF-9CE5-196F87718AC6}">
      <dsp:nvSpPr>
        <dsp:cNvPr id="0" name=""/>
        <dsp:cNvSpPr/>
      </dsp:nvSpPr>
      <dsp:spPr>
        <a:xfrm>
          <a:off x="1919563" y="0"/>
          <a:ext cx="4214060" cy="421406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554981-DAB5-4EA1-AE6E-E75F48EA9A14}">
      <dsp:nvSpPr>
        <dsp:cNvPr id="0" name=""/>
        <dsp:cNvSpPr/>
      </dsp:nvSpPr>
      <dsp:spPr>
        <a:xfrm>
          <a:off x="4026593" y="423669"/>
          <a:ext cx="2739139" cy="99754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latin typeface="Roboto Medium"/>
            </a:rPr>
            <a:t>IMPACTO</a:t>
          </a:r>
          <a:endParaRPr lang="en-US" sz="1200" kern="1200"/>
        </a:p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Relaciona el  cambio </a:t>
          </a:r>
          <a:r>
            <a:rPr lang="en-US" sz="900" kern="1200">
              <a:latin typeface="Roboto Medium"/>
            </a:rPr>
            <a:t>estructural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Generalmente no logramos medirlo.</a:t>
          </a:r>
        </a:p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>
              <a:latin typeface="Roboto Medium"/>
            </a:rPr>
            <a:t>Requiere grupo de control</a:t>
          </a:r>
        </a:p>
      </dsp:txBody>
      <dsp:txXfrm>
        <a:off x="4075289" y="472365"/>
        <a:ext cx="2641747" cy="900155"/>
      </dsp:txXfrm>
    </dsp:sp>
    <dsp:sp modelId="{2D8BFCA1-BBFB-4202-94DF-B2C340A1CF84}">
      <dsp:nvSpPr>
        <dsp:cNvPr id="0" name=""/>
        <dsp:cNvSpPr/>
      </dsp:nvSpPr>
      <dsp:spPr>
        <a:xfrm>
          <a:off x="4026593" y="1545909"/>
          <a:ext cx="2739139" cy="99754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latin typeface="Roboto Medium"/>
            </a:rPr>
            <a:t>OUTCOME</a:t>
          </a:r>
          <a:endParaRPr lang="en-US" sz="1200" kern="1200"/>
        </a:p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Resultados a mediano y largo plazo</a:t>
          </a:r>
          <a:endParaRPr lang="en-US" sz="900" kern="1200">
            <a:latin typeface="Roboto Medium"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No son </a:t>
          </a:r>
          <a:r>
            <a:rPr lang="en-US" sz="900" kern="1200" err="1"/>
            <a:t>controlables</a:t>
          </a:r>
        </a:p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>
              <a:latin typeface="Roboto Medium"/>
            </a:rPr>
            <a:t>Expresa cambio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/>
            <a:t>Numeros o porcentajes</a:t>
          </a:r>
        </a:p>
      </dsp:txBody>
      <dsp:txXfrm>
        <a:off x="4075289" y="1594605"/>
        <a:ext cx="2641747" cy="900155"/>
      </dsp:txXfrm>
    </dsp:sp>
    <dsp:sp modelId="{33074AE6-D44E-40FC-AA7F-A69318C4EFC5}">
      <dsp:nvSpPr>
        <dsp:cNvPr id="0" name=""/>
        <dsp:cNvSpPr/>
      </dsp:nvSpPr>
      <dsp:spPr>
        <a:xfrm>
          <a:off x="4026593" y="2668150"/>
          <a:ext cx="2739139" cy="99754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latin typeface="Roboto Medium"/>
            </a:rPr>
            <a:t>OUTPUT</a:t>
          </a:r>
          <a:endParaRPr lang="en-US" sz="1200" kern="1200"/>
        </a:p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>
              <a:latin typeface="Roboto Medium"/>
            </a:rPr>
            <a:t>Servicios </a:t>
          </a:r>
          <a:r>
            <a:rPr lang="en-US" sz="900" kern="1200"/>
            <a:t>entregados</a:t>
          </a:r>
          <a:endParaRPr lang="en-US" sz="900" kern="1200">
            <a:latin typeface="Roboto Medium"/>
          </a:endParaRPr>
        </a:p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kern="1200">
              <a:latin typeface="Roboto Medium"/>
            </a:rPr>
            <a:t>Controlables</a:t>
          </a:r>
          <a:endParaRPr lang="en-US" sz="900" kern="1200"/>
        </a:p>
      </dsp:txBody>
      <dsp:txXfrm>
        <a:off x="4075289" y="2716846"/>
        <a:ext cx="2641747" cy="9001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57D74D-F52D-4B34-B6ED-DBA5A7F1666E}">
      <dsp:nvSpPr>
        <dsp:cNvPr id="0" name=""/>
        <dsp:cNvSpPr/>
      </dsp:nvSpPr>
      <dsp:spPr>
        <a:xfrm>
          <a:off x="1219" y="0"/>
          <a:ext cx="2495786" cy="7841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>
              <a:latin typeface="Roboto Medium"/>
            </a:rPr>
            <a:t>Alcance Marco Lógico</a:t>
          </a:r>
        </a:p>
      </dsp:txBody>
      <dsp:txXfrm>
        <a:off x="393309" y="0"/>
        <a:ext cx="1711607" cy="7841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E3937-D887-4C42-BB51-AC1799AB041B}">
      <dsp:nvSpPr>
        <dsp:cNvPr id="0" name=""/>
        <dsp:cNvSpPr/>
      </dsp:nvSpPr>
      <dsp:spPr>
        <a:xfrm>
          <a:off x="0" y="22662"/>
          <a:ext cx="1232646" cy="493058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>
              <a:latin typeface="Roboto Medium"/>
            </a:rPr>
            <a:t>Reporte en GORS.</a:t>
          </a:r>
        </a:p>
      </dsp:txBody>
      <dsp:txXfrm>
        <a:off x="246529" y="22662"/>
        <a:ext cx="739588" cy="4930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12740-FD57-4481-AF9E-52721A9DB28B}">
      <dsp:nvSpPr>
        <dsp:cNvPr id="0" name=""/>
        <dsp:cNvSpPr/>
      </dsp:nvSpPr>
      <dsp:spPr>
        <a:xfrm>
          <a:off x="425543" y="1987"/>
          <a:ext cx="5850828" cy="177309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95250" rIns="31750" bIns="3175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500" b="1" u="sng" kern="1200"/>
            <a:t>5 de cada mes</a:t>
          </a:r>
          <a:r>
            <a:rPr lang="es-ES" sz="2500" b="0" i="1" u="none" kern="1200">
              <a:latin typeface="Roboto Medium"/>
            </a:rPr>
            <a:t> (algunos proyectos tienen excepciones y se reporta antes)</a:t>
          </a:r>
          <a:endParaRPr lang="es-ES" sz="2500" b="0" i="1" u="none" kern="120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500" kern="1200"/>
            <a:t>Base de beneficiarios</a:t>
          </a:r>
          <a:r>
            <a:rPr lang="es-ES" sz="2500" kern="1200">
              <a:latin typeface="Roboto Medium"/>
            </a:rPr>
            <a:t> </a:t>
          </a:r>
          <a:endParaRPr lang="es-ES" sz="2500" kern="120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500" kern="1200"/>
            <a:t>Soportes en O365</a:t>
          </a:r>
        </a:p>
      </dsp:txBody>
      <dsp:txXfrm>
        <a:off x="467089" y="43533"/>
        <a:ext cx="5767736" cy="1731552"/>
      </dsp:txXfrm>
    </dsp:sp>
    <dsp:sp modelId="{510D9B46-C853-48C6-825A-0F7D055CF1E5}">
      <dsp:nvSpPr>
        <dsp:cNvPr id="0" name=""/>
        <dsp:cNvSpPr/>
      </dsp:nvSpPr>
      <dsp:spPr>
        <a:xfrm>
          <a:off x="404144" y="1853141"/>
          <a:ext cx="5893626" cy="82956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76200" bIns="0" numCol="1" spcCol="1270" anchor="ctr" anchorCtr="0">
          <a:noAutofit/>
        </a:bodyPr>
        <a:lstStyle/>
        <a:p>
          <a:pPr marL="0" lvl="0" indent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000" kern="1200" err="1"/>
            <a:t>GOOR’s</a:t>
          </a:r>
          <a:endParaRPr lang="es-ES" sz="6000" kern="1200"/>
        </a:p>
      </dsp:txBody>
      <dsp:txXfrm>
        <a:off x="404144" y="1853141"/>
        <a:ext cx="4150441" cy="829560"/>
      </dsp:txXfrm>
    </dsp:sp>
    <dsp:sp modelId="{DAFBAF32-A92A-4CFA-A930-8290810481EF}">
      <dsp:nvSpPr>
        <dsp:cNvPr id="0" name=""/>
        <dsp:cNvSpPr/>
      </dsp:nvSpPr>
      <dsp:spPr>
        <a:xfrm>
          <a:off x="3951869" y="1984909"/>
          <a:ext cx="904544" cy="904544"/>
        </a:xfrm>
        <a:prstGeom prst="ellips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AF747EC-D94D-4831-A054-0FBC6594A7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D6384C-C218-409A-A0CE-5FF01FBB2B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B3EEB-EE1A-4455-9BEC-71B240A31B8C}" type="datetimeFigureOut">
              <a:rPr lang="en-GB" smtClean="0"/>
              <a:t>17/07/2024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246A42-77FF-4115-B7C9-5DA4EF327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879AD1-4E8A-4C94-944B-3C4456B0FB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68EBF-770E-4FF2-B21A-FCF74A44A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3878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E6E79-2D96-5840-AFF1-66748718E0C2}" type="datetimeFigureOut">
              <a:rPr lang="nb-NO" smtClean="0"/>
              <a:t>17.07.2024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6F387-6E53-C74A-BD1D-E220B9055ED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41822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685800" y="1398380"/>
            <a:ext cx="7772400" cy="826971"/>
          </a:xfrm>
          <a:prstGeom prst="rect">
            <a:avLst/>
          </a:prstGeom>
        </p:spPr>
        <p:txBody>
          <a:bodyPr/>
          <a:lstStyle/>
          <a:p>
            <a:r>
              <a:rPr lang="nb-NO"/>
              <a:t>EDIT THIS TEXT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473779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6545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 userDrawn="1"/>
        </p:nvSpPr>
        <p:spPr>
          <a:xfrm>
            <a:off x="180000" y="180000"/>
            <a:ext cx="4302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396029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rgbClr val="808080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926781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rgbClr val="808080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180000" y="180000"/>
            <a:ext cx="5796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540060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21501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180000" y="180000"/>
            <a:ext cx="5796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6156000" y="180000"/>
            <a:ext cx="2808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300192" y="512677"/>
            <a:ext cx="252028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10430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2X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Rektangel 4"/>
          <p:cNvSpPr/>
          <p:nvPr userDrawn="1"/>
        </p:nvSpPr>
        <p:spPr>
          <a:xfrm>
            <a:off x="3168000" y="180000"/>
            <a:ext cx="2808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312000" y="512677"/>
            <a:ext cx="252028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08002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4302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1847318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Rektangel 4"/>
          <p:cNvSpPr/>
          <p:nvPr userDrawn="1"/>
        </p:nvSpPr>
        <p:spPr>
          <a:xfrm>
            <a:off x="180000" y="2415600"/>
            <a:ext cx="4302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ktangel 5"/>
          <p:cNvSpPr/>
          <p:nvPr userDrawn="1"/>
        </p:nvSpPr>
        <p:spPr>
          <a:xfrm>
            <a:off x="4662000" y="2415600"/>
            <a:ext cx="4302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2500313"/>
            <a:ext cx="4032448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11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4788024" y="2506356"/>
            <a:ext cx="4032448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5876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3248837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X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6" name="Rektangel 5"/>
          <p:cNvSpPr/>
          <p:nvPr userDrawn="1"/>
        </p:nvSpPr>
        <p:spPr>
          <a:xfrm>
            <a:off x="180000" y="2415600"/>
            <a:ext cx="2808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ktangel 6"/>
          <p:cNvSpPr/>
          <p:nvPr userDrawn="1"/>
        </p:nvSpPr>
        <p:spPr>
          <a:xfrm>
            <a:off x="3168000" y="2419542"/>
            <a:ext cx="2808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ktangel 7"/>
          <p:cNvSpPr/>
          <p:nvPr userDrawn="1"/>
        </p:nvSpPr>
        <p:spPr>
          <a:xfrm>
            <a:off x="6156000" y="2419542"/>
            <a:ext cx="2808000" cy="205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251520" y="2499742"/>
            <a:ext cx="2663984" cy="1872208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17" name="Plassholder f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76600" y="2500313"/>
            <a:ext cx="2590800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18" name="Plassholder f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6264000" y="2507784"/>
            <a:ext cx="2590800" cy="1871662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809840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4662000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4662000" y="2421617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179512" y="2415600"/>
            <a:ext cx="4302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167249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79512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2" hasCustomPrompt="1"/>
          </p:nvPr>
        </p:nvSpPr>
        <p:spPr>
          <a:xfrm>
            <a:off x="6156000" y="1800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6" name="Plassholder for bilde 4"/>
          <p:cNvSpPr>
            <a:spLocks noGrp="1"/>
          </p:cNvSpPr>
          <p:nvPr>
            <p:ph type="pic" sz="quarter" idx="13" hasCustomPrompt="1"/>
          </p:nvPr>
        </p:nvSpPr>
        <p:spPr>
          <a:xfrm>
            <a:off x="179512" y="24156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7" name="Plassholder for bilde 4"/>
          <p:cNvSpPr>
            <a:spLocks noGrp="1"/>
          </p:cNvSpPr>
          <p:nvPr>
            <p:ph type="pic" sz="quarter" idx="14" hasCustomPrompt="1"/>
          </p:nvPr>
        </p:nvSpPr>
        <p:spPr>
          <a:xfrm>
            <a:off x="3168000" y="24156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8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6156000" y="2415600"/>
            <a:ext cx="2808000" cy="2055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39463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Tittel 1"/>
          <p:cNvSpPr>
            <a:spLocks noGrp="1"/>
          </p:cNvSpPr>
          <p:nvPr>
            <p:ph type="ctrTitle" hasCustomPrompt="1"/>
          </p:nvPr>
        </p:nvSpPr>
        <p:spPr>
          <a:xfrm>
            <a:off x="685800" y="1799201"/>
            <a:ext cx="7772400" cy="110251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EDIT THIS TEXT</a:t>
            </a:r>
          </a:p>
        </p:txBody>
      </p:sp>
    </p:spTree>
    <p:extLst>
      <p:ext uri="{BB962C8B-B14F-4D97-AF65-F5344CB8AC3E}">
        <p14:creationId xmlns:p14="http://schemas.microsoft.com/office/powerpoint/2010/main" val="32626459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2">
            <a:extLst>
              <a:ext uri="{FF2B5EF4-FFF2-40B4-BE49-F238E27FC236}">
                <a16:creationId xmlns:a16="http://schemas.microsoft.com/office/drawing/2014/main" id="{E9E8D5DE-4D7B-413E-A039-1F05B5652D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876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457200" y="332339"/>
            <a:ext cx="8229600" cy="857250"/>
          </a:xfrm>
          <a:prstGeom prst="rect">
            <a:avLst/>
          </a:prstGeom>
        </p:spPr>
        <p:txBody>
          <a:bodyPr vert="horz"/>
          <a:lstStyle>
            <a:lvl1pPr algn="l">
              <a:defRPr sz="3600"/>
            </a:lvl1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67694" y="1256136"/>
            <a:ext cx="8219105" cy="294263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6776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ullet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457200" y="332339"/>
            <a:ext cx="8229600" cy="857250"/>
          </a:xfrm>
          <a:prstGeom prst="rect">
            <a:avLst/>
          </a:prstGeom>
        </p:spPr>
        <p:txBody>
          <a:bodyPr vert="horz"/>
          <a:lstStyle>
            <a:lvl1pPr algn="l">
              <a:defRPr sz="3600"/>
            </a:lvl1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  <p:sp>
        <p:nvSpPr>
          <p:cNvPr id="7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467694" y="1256136"/>
            <a:ext cx="8219105" cy="2942639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2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  <a:p>
            <a:r>
              <a:rPr lang="nb-NO"/>
              <a:t>And </a:t>
            </a:r>
            <a:r>
              <a:rPr lang="nb-NO" err="1"/>
              <a:t>edit</a:t>
            </a:r>
            <a:r>
              <a:rPr lang="nb-NO"/>
              <a:t>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r>
              <a:rPr lang="nb-NO"/>
              <a:t> </a:t>
            </a:r>
            <a:r>
              <a:rPr lang="nb-NO" err="1"/>
              <a:t>too</a:t>
            </a:r>
            <a:endParaRPr lang="nb-NO"/>
          </a:p>
          <a:p>
            <a:r>
              <a:rPr lang="nb-NO"/>
              <a:t>This </a:t>
            </a:r>
            <a:r>
              <a:rPr lang="nb-NO" err="1"/>
              <a:t>text</a:t>
            </a:r>
            <a:r>
              <a:rPr lang="nb-NO"/>
              <a:t> </a:t>
            </a:r>
            <a:r>
              <a:rPr lang="nb-NO" err="1"/>
              <a:t>should</a:t>
            </a:r>
            <a:r>
              <a:rPr lang="nb-NO"/>
              <a:t> be </a:t>
            </a:r>
            <a:r>
              <a:rPr lang="nb-NO" err="1"/>
              <a:t>edited</a:t>
            </a:r>
            <a:endParaRPr lang="nb-NO"/>
          </a:p>
          <a:p>
            <a:endParaRPr lang="nb-NO"/>
          </a:p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04338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180000" y="180000"/>
            <a:ext cx="8784488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8496944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16321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80000" y="180000"/>
            <a:ext cx="8784000" cy="429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aseline="0">
                <a:solidFill>
                  <a:schemeClr val="tx2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image.</a:t>
            </a:r>
          </a:p>
        </p:txBody>
      </p:sp>
    </p:spTree>
    <p:extLst>
      <p:ext uri="{BB962C8B-B14F-4D97-AF65-F5344CB8AC3E}">
        <p14:creationId xmlns:p14="http://schemas.microsoft.com/office/powerpoint/2010/main" val="216161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80000" y="180000"/>
            <a:ext cx="8784000" cy="429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aseline="0">
                <a:solidFill>
                  <a:srgbClr val="808080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2339752" y="2931790"/>
            <a:ext cx="4536504" cy="857250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860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media 2"/>
          <p:cNvSpPr>
            <a:spLocks noGrp="1"/>
          </p:cNvSpPr>
          <p:nvPr>
            <p:ph type="media" sz="quarter" idx="10" hasCustomPrompt="1"/>
          </p:nvPr>
        </p:nvSpPr>
        <p:spPr>
          <a:xfrm>
            <a:off x="180000" y="180000"/>
            <a:ext cx="8784000" cy="42912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video.</a:t>
            </a:r>
          </a:p>
        </p:txBody>
      </p:sp>
    </p:spTree>
    <p:extLst>
      <p:ext uri="{BB962C8B-B14F-4D97-AF65-F5344CB8AC3E}">
        <p14:creationId xmlns:p14="http://schemas.microsoft.com/office/powerpoint/2010/main" val="1752361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4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0" y="180000"/>
            <a:ext cx="5796000" cy="429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rgbClr val="808080"/>
                </a:solidFill>
              </a:defRPr>
            </a:lvl1pPr>
          </a:lstStyle>
          <a:p>
            <a:r>
              <a:rPr lang="nb-NO" err="1"/>
              <a:t>Click</a:t>
            </a:r>
            <a:r>
              <a:rPr lang="nb-NO"/>
              <a:t> </a:t>
            </a:r>
            <a:r>
              <a:rPr lang="nb-NO" err="1"/>
              <a:t>icon</a:t>
            </a:r>
            <a:r>
              <a:rPr lang="nb-NO"/>
              <a:t> to </a:t>
            </a:r>
            <a:r>
              <a:rPr lang="nb-NO" err="1"/>
              <a:t>insert</a:t>
            </a:r>
            <a:r>
              <a:rPr lang="nb-NO"/>
              <a:t> image</a:t>
            </a:r>
          </a:p>
        </p:txBody>
      </p:sp>
      <p:sp>
        <p:nvSpPr>
          <p:cNvPr id="4" name="Rektangel 3"/>
          <p:cNvSpPr/>
          <p:nvPr userDrawn="1"/>
        </p:nvSpPr>
        <p:spPr>
          <a:xfrm>
            <a:off x="180000" y="180000"/>
            <a:ext cx="2808000" cy="429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323528" y="512677"/>
            <a:ext cx="2520280" cy="37872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Edit </a:t>
            </a:r>
            <a:r>
              <a:rPr lang="nb-NO" err="1"/>
              <a:t>this</a:t>
            </a:r>
            <a:r>
              <a:rPr lang="nb-NO"/>
              <a:t> </a:t>
            </a:r>
            <a:r>
              <a:rPr lang="nb-NO" err="1"/>
              <a:t>text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8012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253E8E-7213-D045-86F4-B8607C5C1A33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rcRect/>
          <a:stretch/>
        </p:blipFill>
        <p:spPr>
          <a:xfrm>
            <a:off x="-8999" y="4654509"/>
            <a:ext cx="9161998" cy="50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25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51" r:id="rId2"/>
    <p:sldLayoutId id="2147483682" r:id="rId3"/>
    <p:sldLayoutId id="2147483697" r:id="rId4"/>
    <p:sldLayoutId id="2147483695" r:id="rId5"/>
    <p:sldLayoutId id="2147483652" r:id="rId6"/>
    <p:sldLayoutId id="2147483690" r:id="rId7"/>
    <p:sldLayoutId id="2147483698" r:id="rId8"/>
    <p:sldLayoutId id="2147483692" r:id="rId9"/>
    <p:sldLayoutId id="2147483686" r:id="rId10"/>
    <p:sldLayoutId id="2147483691" r:id="rId11"/>
    <p:sldLayoutId id="2147483694" r:id="rId12"/>
    <p:sldLayoutId id="2147483693" r:id="rId13"/>
    <p:sldLayoutId id="2147483683" r:id="rId14"/>
    <p:sldLayoutId id="2147483688" r:id="rId15"/>
    <p:sldLayoutId id="2147483684" r:id="rId16"/>
    <p:sldLayoutId id="2147483687" r:id="rId17"/>
    <p:sldLayoutId id="2147483689" r:id="rId18"/>
    <p:sldLayoutId id="2147483685" r:id="rId19"/>
    <p:sldLayoutId id="2147483696" r:id="rId2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8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santos.lopez@nrc.no" TargetMode="External"/><Relationship Id="rId3" Type="http://schemas.openxmlformats.org/officeDocument/2006/relationships/hyperlink" Target="mailto:alejandra.duenas@nrc.no" TargetMode="External"/><Relationship Id="rId7" Type="http://schemas.openxmlformats.org/officeDocument/2006/relationships/hyperlink" Target="mailto:maria.hernandez@nrc.no" TargetMode="External"/><Relationship Id="rId2" Type="http://schemas.openxmlformats.org/officeDocument/2006/relationships/hyperlink" Target="mailto:sebastian.ramirez@nrc.no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mailto:josue.quant@nrc.no" TargetMode="External"/><Relationship Id="rId5" Type="http://schemas.openxmlformats.org/officeDocument/2006/relationships/hyperlink" Target="mailto:Carolina.pineda@nrc.no" TargetMode="External"/><Relationship Id="rId4" Type="http://schemas.openxmlformats.org/officeDocument/2006/relationships/hyperlink" Target="mailto:david.tibaquira@nrc.no" TargetMode="External"/><Relationship Id="rId9" Type="http://schemas.openxmlformats.org/officeDocument/2006/relationships/hyperlink" Target="mailto:natalia.franco@nrc.no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Layout" Target="../diagrams/layout2.xml"/><Relationship Id="rId7" Type="http://schemas.openxmlformats.org/officeDocument/2006/relationships/hyperlink" Target="https://norwegianrefugeecouncil.sharepoint.com/:f:/s/co-rapid-response-unit-rru/EqWkbeT9qARCkzDb-BXlkzsBrgnLfwyU-NUTsOPWII4tQQ?e=KsQoaU" TargetMode="External"/><Relationship Id="rId12" Type="http://schemas.microsoft.com/office/2007/relationships/diagramDrawing" Target="../diagrams/drawing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openxmlformats.org/officeDocument/2006/relationships/diagramColors" Target="../diagrams/colors3.xml"/><Relationship Id="rId5" Type="http://schemas.openxmlformats.org/officeDocument/2006/relationships/diagramColors" Target="../diagrams/colors2.xml"/><Relationship Id="rId10" Type="http://schemas.openxmlformats.org/officeDocument/2006/relationships/diagramQuickStyle" Target="../diagrams/quickStyle3.xml"/><Relationship Id="rId4" Type="http://schemas.openxmlformats.org/officeDocument/2006/relationships/diagramQuickStyle" Target="../diagrams/quickStyle2.xml"/><Relationship Id="rId9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norwegianrefugeecouncil.sharepoint.com/:f:/s/co-rapid-response-unit-rru/EqWkbeT9qARCkzDb-BXlkzsBrgnLfwyU-NUTsOPWII4tQQ?e=KsQoaU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norwegianrefugeecouncil.sharepoint.com/:f:/s/co-rapid-response-unit-rru/EqWkbeT9qARCkzDb-BXlkzsBrgnLfwyU-NUTsOPWII4tQQ?e=KsQoaU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687E5-67B7-43A1-87CC-3063FA21E7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0624" y="1131590"/>
            <a:ext cx="7772400" cy="1102519"/>
          </a:xfrm>
        </p:spPr>
        <p:txBody>
          <a:bodyPr lIns="91440" tIns="45720" rIns="91440" bIns="45720" anchor="t"/>
          <a:lstStyle/>
          <a:p>
            <a:r>
              <a:rPr lang="nb-NO" err="1"/>
              <a:t>Inducción</a:t>
            </a:r>
            <a:r>
              <a:rPr lang="nb-NO"/>
              <a:t> </a:t>
            </a:r>
            <a:r>
              <a:rPr lang="nb-NO" err="1"/>
              <a:t>Monitoreo</a:t>
            </a:r>
            <a:r>
              <a:rPr lang="nb-NO"/>
              <a:t>,  </a:t>
            </a:r>
            <a:r>
              <a:rPr lang="nb-NO" err="1"/>
              <a:t>Evaluación</a:t>
            </a:r>
            <a:r>
              <a:rPr lang="nb-NO"/>
              <a:t> y </a:t>
            </a:r>
            <a:r>
              <a:rPr lang="nb-NO" err="1"/>
              <a:t>Aprendizaje</a:t>
            </a:r>
            <a:endParaRPr lang="en-GB" err="1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81687E5-67B7-43A1-87CC-3063FA21E740}"/>
              </a:ext>
            </a:extLst>
          </p:cNvPr>
          <p:cNvSpPr txBox="1">
            <a:spLocks/>
          </p:cNvSpPr>
          <p:nvPr/>
        </p:nvSpPr>
        <p:spPr>
          <a:xfrm>
            <a:off x="730624" y="2903838"/>
            <a:ext cx="7772400" cy="110251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2400"/>
              <a:t>Unidad de Respuesta Rápida</a:t>
            </a:r>
          </a:p>
          <a:p>
            <a:r>
              <a:rPr lang="nb-NO" sz="2400"/>
              <a:t>Centro</a:t>
            </a:r>
          </a:p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2789740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3707904" y="3699098"/>
            <a:ext cx="1285801" cy="663653"/>
            <a:chOff x="6254200" y="1944684"/>
            <a:chExt cx="1736735" cy="816773"/>
          </a:xfrm>
        </p:grpSpPr>
        <p:sp>
          <p:nvSpPr>
            <p:cNvPr id="9" name="Cheurón 8"/>
            <p:cNvSpPr/>
            <p:nvPr/>
          </p:nvSpPr>
          <p:spPr>
            <a:xfrm>
              <a:off x="6254200" y="1944684"/>
              <a:ext cx="1736735" cy="816773"/>
            </a:xfrm>
            <a:prstGeom prst="chevron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2026343"/>
                <a:satOff val="39445"/>
                <a:lumOff val="5294"/>
                <a:alphaOff val="0"/>
              </a:schemeClr>
            </a:fillRef>
            <a:effectRef idx="1">
              <a:schemeClr val="accent4">
                <a:hueOff val="2026343"/>
                <a:satOff val="39445"/>
                <a:lumOff val="529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Cheurón 4"/>
            <p:cNvSpPr txBox="1"/>
            <p:nvPr/>
          </p:nvSpPr>
          <p:spPr>
            <a:xfrm>
              <a:off x="6662587" y="1944684"/>
              <a:ext cx="919962" cy="8167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006" tIns="14669" rIns="14669" bIns="14669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100" kern="1200"/>
                <a:t>Office 365</a:t>
              </a:r>
            </a:p>
          </p:txBody>
        </p:sp>
      </p:grp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006" y="1498675"/>
            <a:ext cx="3920550" cy="1919436"/>
          </a:xfrm>
          <a:prstGeom prst="rect">
            <a:avLst/>
          </a:prstGeom>
          <a:ln w="38100" cap="sq">
            <a:solidFill>
              <a:srgbClr val="FF77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CuadroTexto 13"/>
          <p:cNvSpPr txBox="1"/>
          <p:nvPr/>
        </p:nvSpPr>
        <p:spPr>
          <a:xfrm>
            <a:off x="294526" y="1288208"/>
            <a:ext cx="4418816" cy="2400771"/>
          </a:xfrm>
          <a:prstGeom prst="rect">
            <a:avLst/>
          </a:prstGeom>
        </p:spPr>
        <p:txBody>
          <a:bodyPr wrap="square" lIns="91440" tIns="45720" rIns="91440" bIns="45720" rtlCol="0" anchor="ctr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s-MX" sz="2200" b="1">
                <a:solidFill>
                  <a:srgbClr val="FF7700"/>
                </a:solidFill>
                <a:latin typeface="+mj-lt"/>
                <a:ea typeface="+mj-ea"/>
                <a:cs typeface="+mj-cs"/>
              </a:rPr>
              <a:t>Soportes por indicador Office 365</a:t>
            </a:r>
          </a:p>
          <a:p>
            <a:endParaRPr lang="es-MX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Llenar todas las columnas. </a:t>
            </a:r>
            <a:endParaRPr lang="es-MX">
              <a:ea typeface="Roboto"/>
              <a:cs typeface="Roboto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Mantener formato en el nombramientos de los soportes.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En columna </a:t>
            </a:r>
            <a:r>
              <a:rPr lang="es-MX" i="1"/>
              <a:t>Cantidad</a:t>
            </a:r>
            <a:r>
              <a:rPr lang="es-MX"/>
              <a:t> se cuentan </a:t>
            </a:r>
            <a:r>
              <a:rPr lang="es-MX" u="sng"/>
              <a:t>bienes</a:t>
            </a:r>
            <a:r>
              <a:rPr lang="es-MX"/>
              <a:t>, no beneficiarios.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ED43B79-66E8-92B3-D820-FA373EAEF17F}"/>
              </a:ext>
            </a:extLst>
          </p:cNvPr>
          <p:cNvSpPr txBox="1">
            <a:spLocks/>
          </p:cNvSpPr>
          <p:nvPr/>
        </p:nvSpPr>
        <p:spPr>
          <a:xfrm>
            <a:off x="609600" y="484739"/>
            <a:ext cx="8229600" cy="857250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>
                <a:solidFill>
                  <a:srgbClr val="FF7700"/>
                </a:solidFill>
              </a:rPr>
              <a:t>Herramientas de MEL</a:t>
            </a:r>
          </a:p>
        </p:txBody>
      </p:sp>
    </p:spTree>
    <p:extLst>
      <p:ext uri="{BB962C8B-B14F-4D97-AF65-F5344CB8AC3E}">
        <p14:creationId xmlns:p14="http://schemas.microsoft.com/office/powerpoint/2010/main" val="2413109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309565" y="940797"/>
            <a:ext cx="3125422" cy="3200876"/>
          </a:xfrm>
          <a:prstGeom prst="rect">
            <a:avLst/>
          </a:prstGeom>
        </p:spPr>
        <p:txBody>
          <a:bodyPr wrap="square" lIns="91440" tIns="45720" rIns="91440" bIns="45720" rtlCol="0" anchor="ctr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s-MX" sz="2200" b="1">
                <a:solidFill>
                  <a:srgbClr val="FF7700"/>
                </a:solidFill>
                <a:latin typeface="Roboto Medium"/>
                <a:ea typeface="Roboto Medium"/>
                <a:cs typeface="Roboto Medium"/>
              </a:rPr>
              <a:t>Matriz de seguimiento: </a:t>
            </a:r>
            <a:endParaRPr lang="en-US">
              <a:solidFill>
                <a:srgbClr val="000000"/>
              </a:solidFill>
              <a:latin typeface="Roboto"/>
              <a:ea typeface="Roboto"/>
              <a:cs typeface="Roboto"/>
            </a:endParaRPr>
          </a:p>
          <a:p>
            <a:pPr>
              <a:spcBef>
                <a:spcPct val="0"/>
              </a:spcBef>
            </a:pPr>
            <a:r>
              <a:rPr lang="es-MX" b="1">
                <a:solidFill>
                  <a:srgbClr val="FF7700"/>
                </a:solidFill>
                <a:latin typeface="Roboto Medium"/>
                <a:ea typeface="Roboto Medium"/>
                <a:cs typeface="Roboto Medium"/>
              </a:rPr>
              <a:t>Metas vs Alcance </a:t>
            </a:r>
            <a:endParaRPr lang="en-US">
              <a:ea typeface="Roboto"/>
              <a:cs typeface="Roboto"/>
            </a:endParaRPr>
          </a:p>
          <a:p>
            <a:endParaRPr lang="es-MX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/>
              <a:t>MEL actualiza el alcance en la matriz de seguimiento de acuerdo con el reporte mensual.</a:t>
            </a:r>
            <a:endParaRPr lang="es-MX" sz="1400">
              <a:ea typeface="Roboto"/>
              <a:cs typeface="Roboto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>
                <a:ea typeface="Roboto"/>
                <a:cs typeface="Roboto"/>
              </a:rPr>
              <a:t>Programas debe revisar y verificar el avance de indicadores.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>
                <a:ea typeface="Roboto"/>
                <a:cs typeface="Roboto"/>
              </a:rPr>
              <a:t>En la formulación del proyecto se construye en conjunto (</a:t>
            </a:r>
            <a:r>
              <a:rPr lang="es-MX" sz="1400" err="1">
                <a:ea typeface="Roboto"/>
                <a:cs typeface="Roboto"/>
              </a:rPr>
              <a:t>programas+MEL+gerencia</a:t>
            </a:r>
            <a:r>
              <a:rPr lang="es-MX" sz="1400">
                <a:ea typeface="Roboto"/>
                <a:cs typeface="Roboto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>
              <a:ea typeface="Roboto"/>
              <a:cs typeface="Roboto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ED43B79-66E8-92B3-D820-FA373EAEF17F}"/>
              </a:ext>
            </a:extLst>
          </p:cNvPr>
          <p:cNvSpPr txBox="1">
            <a:spLocks/>
          </p:cNvSpPr>
          <p:nvPr/>
        </p:nvSpPr>
        <p:spPr>
          <a:xfrm>
            <a:off x="526974" y="188661"/>
            <a:ext cx="8229600" cy="639178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>
                <a:solidFill>
                  <a:srgbClr val="FF7700"/>
                </a:solidFill>
              </a:rPr>
              <a:t>Marco </a:t>
            </a:r>
            <a:r>
              <a:rPr lang="en-GB" sz="4000" b="1" err="1">
                <a:solidFill>
                  <a:srgbClr val="FF7700"/>
                </a:solidFill>
              </a:rPr>
              <a:t>Lógico</a:t>
            </a:r>
            <a:endParaRPr lang="en-US" b="1">
              <a:ea typeface="Roboto Medium"/>
              <a:cs typeface="Roboto Medium"/>
            </a:endParaRPr>
          </a:p>
        </p:txBody>
      </p:sp>
      <p:graphicFrame>
        <p:nvGraphicFramePr>
          <p:cNvPr id="3" name="Diagrama 5">
            <a:extLst>
              <a:ext uri="{FF2B5EF4-FFF2-40B4-BE49-F238E27FC236}">
                <a16:creationId xmlns:a16="http://schemas.microsoft.com/office/drawing/2014/main" id="{8EDB67F9-E281-E2ED-0CA2-28D0B0C9EF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8105427"/>
              </p:ext>
            </p:extLst>
          </p:nvPr>
        </p:nvGraphicFramePr>
        <p:xfrm>
          <a:off x="192947" y="4136811"/>
          <a:ext cx="1144674" cy="385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1" name="Picture 30" descr="A screenshot of a report&#10;&#10;Description automatically generated">
            <a:extLst>
              <a:ext uri="{FF2B5EF4-FFF2-40B4-BE49-F238E27FC236}">
                <a16:creationId xmlns:a16="http://schemas.microsoft.com/office/drawing/2014/main" id="{D95F2E8A-84B6-2FD3-CDD6-8EED026405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4276" y="1049445"/>
            <a:ext cx="5346533" cy="284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0120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1448"/>
            <a:ext cx="2574758" cy="609371"/>
          </a:xfrm>
        </p:spPr>
        <p:txBody>
          <a:bodyPr vert="horz" lIns="91440" tIns="45720" rIns="91440" bIns="45720" anchor="t"/>
          <a:lstStyle/>
          <a:p>
            <a:pPr algn="ctr"/>
            <a:r>
              <a:rPr lang="en-GB" err="1">
                <a:solidFill>
                  <a:schemeClr val="accent1"/>
                </a:solidFill>
                <a:latin typeface="Franklin Gothic Medium"/>
              </a:rPr>
              <a:t>Indicadores</a:t>
            </a:r>
            <a:endParaRPr lang="en-US" err="1">
              <a:solidFill>
                <a:schemeClr val="accent1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F1EBD6F6-C944-178A-2123-11F37AA73F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7207687"/>
              </p:ext>
            </p:extLst>
          </p:nvPr>
        </p:nvGraphicFramePr>
        <p:xfrm>
          <a:off x="240632" y="246648"/>
          <a:ext cx="8685295" cy="4214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26" name="Diagrama 5">
            <a:extLst>
              <a:ext uri="{FF2B5EF4-FFF2-40B4-BE49-F238E27FC236}">
                <a16:creationId xmlns:a16="http://schemas.microsoft.com/office/drawing/2014/main" id="{61084110-956D-B8CB-AE1F-AA61A03330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3931740"/>
              </p:ext>
            </p:extLst>
          </p:nvPr>
        </p:nvGraphicFramePr>
        <p:xfrm>
          <a:off x="238065" y="3768344"/>
          <a:ext cx="2498226" cy="784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81501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522" y="324007"/>
            <a:ext cx="9116929" cy="609371"/>
          </a:xfrm>
        </p:spPr>
        <p:txBody>
          <a:bodyPr vert="horz" lIns="91440" tIns="45720" rIns="91440" bIns="45720" anchor="t"/>
          <a:lstStyle/>
          <a:p>
            <a:r>
              <a:rPr lang="en-GB" sz="2800">
                <a:solidFill>
                  <a:schemeClr val="accent1"/>
                </a:solidFill>
                <a:latin typeface="Franklin Gothic Medium"/>
              </a:rPr>
              <a:t>GOORS: Global Output and Outcome Reporting</a:t>
            </a:r>
            <a:endParaRPr lang="en-US" sz="2800">
              <a:solidFill>
                <a:schemeClr val="accent1"/>
              </a:solidFill>
              <a:latin typeface="Franklin Gothic Medium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graphicFrame>
        <p:nvGraphicFramePr>
          <p:cNvPr id="34" name="Diagrama 5">
            <a:extLst>
              <a:ext uri="{FF2B5EF4-FFF2-40B4-BE49-F238E27FC236}">
                <a16:creationId xmlns:a16="http://schemas.microsoft.com/office/drawing/2014/main" id="{7EF1B282-6BEC-2D17-DAD9-22A6F52DB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3899390"/>
              </p:ext>
            </p:extLst>
          </p:nvPr>
        </p:nvGraphicFramePr>
        <p:xfrm>
          <a:off x="144930" y="4134819"/>
          <a:ext cx="1232646" cy="5383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8" name="TextBox 57">
            <a:extLst>
              <a:ext uri="{FF2B5EF4-FFF2-40B4-BE49-F238E27FC236}">
                <a16:creationId xmlns:a16="http://schemas.microsoft.com/office/drawing/2014/main" id="{11EFCF2C-E7CE-2B8B-B96F-30D056F7DCC4}"/>
              </a:ext>
            </a:extLst>
          </p:cNvPr>
          <p:cNvSpPr txBox="1"/>
          <p:nvPr/>
        </p:nvSpPr>
        <p:spPr>
          <a:xfrm>
            <a:off x="144873" y="3871075"/>
            <a:ext cx="1510177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ea typeface="Roboto"/>
                <a:cs typeface="Roboto"/>
              </a:rPr>
              <a:t>Equipo MEL</a:t>
            </a:r>
            <a:endParaRPr lang="en-US" sz="1100" b="1" err="1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D3FF559-4382-499A-856E-D9FD6E4DA371}"/>
              </a:ext>
            </a:extLst>
          </p:cNvPr>
          <p:cNvSpPr txBox="1"/>
          <p:nvPr/>
        </p:nvSpPr>
        <p:spPr>
          <a:xfrm>
            <a:off x="470736" y="975940"/>
            <a:ext cx="2179221" cy="2462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,Sans-Serif"/>
              <a:buChar char="•"/>
            </a:pPr>
            <a:r>
              <a:rPr lang="es-MX" sz="1400">
                <a:cs typeface="Arial"/>
              </a:rPr>
              <a:t>Programa de NRC para  reporte de indicadores </a:t>
            </a:r>
            <a:r>
              <a:rPr lang="es-MX" sz="1400" err="1">
                <a:cs typeface="Arial"/>
              </a:rPr>
              <a:t>Outcome</a:t>
            </a:r>
            <a:r>
              <a:rPr lang="es-MX" sz="1400">
                <a:cs typeface="Arial"/>
              </a:rPr>
              <a:t> y Outputs</a:t>
            </a:r>
            <a:endParaRPr lang="en-US">
              <a:ea typeface="Roboto"/>
              <a:cs typeface="Roboto"/>
            </a:endParaRPr>
          </a:p>
          <a:p>
            <a:pPr marL="285750" indent="-285750">
              <a:buFont typeface="Arial,Sans-Serif"/>
              <a:buChar char="•"/>
            </a:pPr>
            <a:r>
              <a:rPr lang="es-MX" sz="1400">
                <a:ea typeface="Roboto"/>
                <a:cs typeface="Arial"/>
              </a:rPr>
              <a:t>MEL realiza el reporte mensual en el programa de acuerdo con el reporte de Base de datos de beneficiarios</a:t>
            </a:r>
          </a:p>
        </p:txBody>
      </p:sp>
      <p:pic>
        <p:nvPicPr>
          <p:cNvPr id="576" name="Picture 575" descr="A screenshot of a computer&#10;&#10;Description automatically generated">
            <a:extLst>
              <a:ext uri="{FF2B5EF4-FFF2-40B4-BE49-F238E27FC236}">
                <a16:creationId xmlns:a16="http://schemas.microsoft.com/office/drawing/2014/main" id="{AAFE6FE5-FEBB-1110-7AC3-8B9658537D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500" y="1282490"/>
            <a:ext cx="5865395" cy="224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00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9" y="280988"/>
            <a:ext cx="8229600" cy="857250"/>
          </a:xfrm>
        </p:spPr>
        <p:txBody>
          <a:bodyPr vert="horz" lIns="91440" tIns="45720" rIns="91440" bIns="45720" anchor="t"/>
          <a:lstStyle/>
          <a:p>
            <a:pPr algn="ctr"/>
            <a:r>
              <a:rPr lang="en-GB" sz="4400">
                <a:solidFill>
                  <a:srgbClr val="FF7700"/>
                </a:solidFill>
              </a:rPr>
              <a:t>Herramientas de MEL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03085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420416" y="1731771"/>
            <a:ext cx="4465153" cy="2862322"/>
          </a:xfrm>
          <a:prstGeom prst="rect">
            <a:avLst/>
          </a:prstGeom>
        </p:spPr>
        <p:txBody>
          <a:bodyPr wrap="square" lIns="91440" tIns="45720" rIns="91440" bIns="45720" rtlCol="0" anchor="ctr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Monitoreo Post-Distribución (PDM) (seguimiento entregables)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u="sng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>
                <a:ea typeface="Roboto"/>
                <a:cs typeface="Roboto"/>
              </a:rPr>
              <a:t>Encuestas, Test (Kobo). (Seguimiento calidad servicios)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Herramientas adicionales (entrevistas, grupos focales, </a:t>
            </a:r>
            <a:r>
              <a:rPr lang="es-MX" err="1"/>
              <a:t>etc</a:t>
            </a:r>
            <a:r>
              <a:rPr lang="es-MX"/>
              <a:t>)</a:t>
            </a:r>
            <a:endParaRPr lang="es-MX">
              <a:ea typeface="Roboto"/>
              <a:cs typeface="Roboto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 txBox="1">
            <a:spLocks/>
          </p:cNvSpPr>
          <p:nvPr/>
        </p:nvSpPr>
        <p:spPr>
          <a:xfrm>
            <a:off x="96532" y="1356664"/>
            <a:ext cx="3603540" cy="857250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b="1" err="1">
                <a:solidFill>
                  <a:srgbClr val="FF7700"/>
                </a:solidFill>
              </a:rPr>
              <a:t>Cálculo</a:t>
            </a:r>
            <a:r>
              <a:rPr lang="en-GB" sz="2200" b="1">
                <a:solidFill>
                  <a:srgbClr val="FF7700"/>
                </a:solidFill>
              </a:rPr>
              <a:t> de outcomes</a:t>
            </a:r>
            <a:endParaRPr lang="en-GB" sz="2200" b="1">
              <a:solidFill>
                <a:srgbClr val="FF7700"/>
              </a:solidFill>
              <a:ea typeface="Roboto Medium"/>
              <a:cs typeface="Roboto Medium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5341601" y="1837809"/>
            <a:ext cx="3800979" cy="1477328"/>
          </a:xfrm>
          <a:prstGeom prst="rect">
            <a:avLst/>
          </a:prstGeom>
        </p:spPr>
        <p:txBody>
          <a:bodyPr wrap="square" lIns="91440" tIns="45720" rIns="91440" bIns="45720" rtlCol="0" anchor="ctr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Evaluación externa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Intercambio de experiencias.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After </a:t>
            </a:r>
            <a:r>
              <a:rPr lang="es-MX" err="1"/>
              <a:t>Action</a:t>
            </a:r>
            <a:r>
              <a:rPr lang="es-MX"/>
              <a:t> </a:t>
            </a:r>
            <a:r>
              <a:rPr lang="es-MX" err="1"/>
              <a:t>Review</a:t>
            </a:r>
            <a:r>
              <a:rPr lang="es-MX"/>
              <a:t>. (interna)</a:t>
            </a:r>
            <a:endParaRPr lang="es-MX">
              <a:ea typeface="Roboto"/>
              <a:cs typeface="Roboto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 txBox="1">
            <a:spLocks/>
          </p:cNvSpPr>
          <p:nvPr/>
        </p:nvSpPr>
        <p:spPr>
          <a:xfrm>
            <a:off x="2786141" y="1356664"/>
            <a:ext cx="8229600" cy="857250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b="1" err="1">
                <a:solidFill>
                  <a:srgbClr val="FF7700"/>
                </a:solidFill>
              </a:rPr>
              <a:t>Procesos</a:t>
            </a:r>
            <a:r>
              <a:rPr lang="en-GB" sz="2200" b="1">
                <a:solidFill>
                  <a:srgbClr val="FF7700"/>
                </a:solidFill>
              </a:rPr>
              <a:t> de </a:t>
            </a:r>
            <a:r>
              <a:rPr lang="en-GB" sz="2200" b="1" err="1">
                <a:solidFill>
                  <a:srgbClr val="FF7700"/>
                </a:solidFill>
              </a:rPr>
              <a:t>evaluación</a:t>
            </a:r>
            <a:endParaRPr lang="en-GB" sz="2200" b="1">
              <a:solidFill>
                <a:srgbClr val="FF7700"/>
              </a:solidFill>
              <a:ea typeface="Roboto Medium"/>
              <a:cs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239942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4400" err="1">
                <a:solidFill>
                  <a:srgbClr val="FF7700"/>
                </a:solidFill>
              </a:rPr>
              <a:t>Reportes</a:t>
            </a:r>
            <a:endParaRPr lang="en-GB" sz="4400">
              <a:solidFill>
                <a:srgbClr val="FF770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134302997"/>
              </p:ext>
            </p:extLst>
          </p:nvPr>
        </p:nvGraphicFramePr>
        <p:xfrm>
          <a:off x="1213278" y="1287927"/>
          <a:ext cx="6701916" cy="2891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3505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B465283-3965-F498-9633-5559EAA70D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144476"/>
              </p:ext>
            </p:extLst>
          </p:nvPr>
        </p:nvGraphicFramePr>
        <p:xfrm>
          <a:off x="764574" y="671897"/>
          <a:ext cx="7623926" cy="3803626"/>
        </p:xfrm>
        <a:graphic>
          <a:graphicData uri="http://schemas.openxmlformats.org/drawingml/2006/table">
            <a:tbl>
              <a:tblPr bandRow="1">
                <a:tableStyleId>{69C7853C-536D-4A76-A0AE-DD22124D55A5}</a:tableStyleId>
              </a:tblPr>
              <a:tblGrid>
                <a:gridCol w="2484782">
                  <a:extLst>
                    <a:ext uri="{9D8B030D-6E8A-4147-A177-3AD203B41FA5}">
                      <a16:colId xmlns:a16="http://schemas.microsoft.com/office/drawing/2014/main" val="1894513393"/>
                    </a:ext>
                  </a:extLst>
                </a:gridCol>
                <a:gridCol w="2698222">
                  <a:extLst>
                    <a:ext uri="{9D8B030D-6E8A-4147-A177-3AD203B41FA5}">
                      <a16:colId xmlns:a16="http://schemas.microsoft.com/office/drawing/2014/main" val="1008525896"/>
                    </a:ext>
                  </a:extLst>
                </a:gridCol>
                <a:gridCol w="2440922">
                  <a:extLst>
                    <a:ext uri="{9D8B030D-6E8A-4147-A177-3AD203B41FA5}">
                      <a16:colId xmlns:a16="http://schemas.microsoft.com/office/drawing/2014/main" val="3264665250"/>
                    </a:ext>
                  </a:extLst>
                </a:gridCol>
              </a:tblGrid>
              <a:tr h="219411"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FFFFFF"/>
                          </a:solidFill>
                          <a:effectLst/>
                        </a:rPr>
                        <a:t>Proyecto</a:t>
                      </a:r>
                      <a:endParaRPr lang="es-CO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FFFFFF"/>
                          </a:solidFill>
                          <a:effectLst/>
                        </a:rPr>
                        <a:t>Remitir a:</a:t>
                      </a:r>
                      <a:endParaRPr lang="es-CO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FFFFFF"/>
                          </a:solidFill>
                          <a:effectLst/>
                        </a:rPr>
                        <a:t>Con copia a:</a:t>
                      </a:r>
                      <a:endParaRPr lang="es-CO"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3901557"/>
                  </a:ext>
                </a:extLst>
              </a:tr>
              <a:tr h="3343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000000"/>
                          </a:solidFill>
                          <a:effectLst/>
                        </a:rPr>
                        <a:t>Rendición de Cuentas MQR</a:t>
                      </a:r>
                      <a:endParaRPr lang="es-MX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Sebastián </a:t>
                      </a:r>
                      <a:r>
                        <a:rPr lang="es-CO" sz="1100" kern="1200" err="1">
                          <a:solidFill>
                            <a:srgbClr val="000000"/>
                          </a:solidFill>
                          <a:effectLst/>
                        </a:rPr>
                        <a:t>Ramirez</a:t>
                      </a:r>
                      <a:endParaRPr lang="es-CO" err="1">
                        <a:effectLst/>
                      </a:endParaRPr>
                    </a:p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  <a:hlinkClick r:id="rId2"/>
                        </a:rPr>
                        <a:t>sebastian.ramirez@nrc.no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kern="1200" err="1">
                          <a:solidFill>
                            <a:srgbClr val="000000"/>
                          </a:solidFill>
                          <a:effectLst/>
                        </a:rPr>
                        <a:t>Josue</a:t>
                      </a:r>
                      <a:r>
                        <a:rPr lang="it-IT" sz="1100" kern="1200">
                          <a:solidFill>
                            <a:srgbClr val="000000"/>
                          </a:solidFill>
                          <a:effectLst/>
                        </a:rPr>
                        <a:t> Quant</a:t>
                      </a: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</a:rPr>
                        <a:t>josue.quant@nrc.no</a:t>
                      </a:r>
                      <a:endParaRPr lang="it-IT" sz="1100" kern="12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54821671"/>
                  </a:ext>
                </a:extLst>
              </a:tr>
              <a:tr h="574647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COFF2302 - ADN Dignidad - BHA</a:t>
                      </a:r>
                      <a:endParaRPr lang="es-CO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000000"/>
                          </a:solidFill>
                          <a:effectLst/>
                        </a:rPr>
                        <a:t>Alejandra Dueñas </a:t>
                      </a:r>
                      <a:r>
                        <a:rPr lang="es-MX" sz="1100" kern="1200">
                          <a:solidFill>
                            <a:srgbClr val="000000"/>
                          </a:solidFill>
                          <a:effectLst/>
                          <a:hlinkClick r:id="rId3"/>
                        </a:rPr>
                        <a:t>alejandra.duenas@nrc.no</a:t>
                      </a:r>
                      <a:endParaRPr lang="es-MX" sz="1100" kern="12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1100" kern="12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kern="1200">
                          <a:solidFill>
                            <a:srgbClr val="000000"/>
                          </a:solidFill>
                          <a:effectLst/>
                        </a:rPr>
                        <a:t>David </a:t>
                      </a:r>
                      <a:r>
                        <a:rPr lang="es-MX" sz="1100" kern="1200" err="1">
                          <a:solidFill>
                            <a:srgbClr val="000000"/>
                          </a:solidFill>
                          <a:effectLst/>
                        </a:rPr>
                        <a:t>Tibaquira</a:t>
                      </a:r>
                      <a:endParaRPr lang="es-MX" sz="1100" kern="12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kern="1200">
                          <a:solidFill>
                            <a:srgbClr val="000000"/>
                          </a:solidFill>
                          <a:effectLst/>
                          <a:hlinkClick r:id="rId4"/>
                        </a:rPr>
                        <a:t>david.tibaquira@nrc.no</a:t>
                      </a:r>
                    </a:p>
                  </a:txBody>
                  <a:tcPr marL="0" marR="0" marT="0" marB="0" anchor="ctr"/>
                </a:tc>
                <a:tc rowSpan="8">
                  <a:txBody>
                    <a:bodyPr/>
                    <a:lstStyle/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kern="1200" noProof="0">
                          <a:solidFill>
                            <a:srgbClr val="000000"/>
                          </a:solidFill>
                          <a:effectLst/>
                        </a:rPr>
                        <a:t>Carolina Pineda </a:t>
                      </a:r>
                      <a:endParaRPr lang="en-US" sz="1100" u="none" strike="noStrike" kern="1200" noProof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kern="1200" noProof="0">
                          <a:solidFill>
                            <a:srgbClr val="000000"/>
                          </a:solidFill>
                          <a:effectLst/>
                          <a:hlinkClick r:id="rId5"/>
                        </a:rPr>
                        <a:t>carolina</a:t>
                      </a:r>
                      <a:r>
                        <a:rPr lang="it-IT" sz="1100" u="none" strike="noStrike" kern="1200" noProof="0">
                          <a:solidFill>
                            <a:srgbClr val="000000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.pineda@nrc.no</a:t>
                      </a:r>
                      <a:endParaRPr lang="en-US" sz="1100" u="none" strike="noStrike" kern="1200" noProof="0">
                        <a:solidFill>
                          <a:srgbClr val="000000"/>
                        </a:solidFill>
                        <a:effectLst/>
                        <a:hlinkClick r:id="" action="ppaction://noaction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it-IT" sz="1100" u="none" strike="noStrike" kern="1200" noProof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kern="1200" noProof="0" err="1">
                          <a:solidFill>
                            <a:srgbClr val="000000"/>
                          </a:solidFill>
                          <a:effectLst/>
                        </a:rPr>
                        <a:t>Josue</a:t>
                      </a:r>
                      <a:r>
                        <a:rPr lang="it-IT" sz="1100" u="none" strike="noStrike" kern="1200" noProof="0">
                          <a:solidFill>
                            <a:srgbClr val="000000"/>
                          </a:solidFill>
                          <a:effectLst/>
                        </a:rPr>
                        <a:t> Quant</a:t>
                      </a:r>
                      <a:endParaRPr lang="en-US" sz="1100" u="none" strike="noStrike" kern="1200" noProof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kern="1200" noProof="0">
                          <a:solidFill>
                            <a:srgbClr val="000000"/>
                          </a:solidFill>
                          <a:effectLst/>
                          <a:hlinkClick r:id="rId6"/>
                        </a:rPr>
                        <a:t>josue.quant@nrc.no</a:t>
                      </a:r>
                      <a:endParaRPr lang="it-IT" sz="1100" u="none" strike="noStrike" kern="1200" noProof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75262514"/>
                  </a:ext>
                </a:extLst>
              </a:tr>
              <a:tr h="574647">
                <a:tc>
                  <a:txBody>
                    <a:bodyPr/>
                    <a:lstStyle/>
                    <a:p>
                      <a:pPr marL="0" lvl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COFM2217 – SCALE - Hilton</a:t>
                      </a:r>
                      <a:endParaRPr lang="es-CO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u="none" strike="noStrike" kern="1200" noProof="0">
                          <a:solidFill>
                            <a:srgbClr val="000000"/>
                          </a:solidFill>
                          <a:effectLst/>
                        </a:rPr>
                        <a:t>Alejandra Dueñas </a:t>
                      </a:r>
                      <a:r>
                        <a:rPr lang="es-MX" sz="1100" u="none" strike="noStrike" kern="1200" noProof="0">
                          <a:solidFill>
                            <a:srgbClr val="000000"/>
                          </a:solidFill>
                          <a:effectLst/>
                          <a:hlinkClick r:id="rId3"/>
                        </a:rPr>
                        <a:t>alejandra.duenas@nrc.no</a:t>
                      </a:r>
                      <a:endParaRPr lang="es-MX" sz="1100" u="none" strike="noStrike" kern="1200" noProof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900001403"/>
                  </a:ext>
                </a:extLst>
              </a:tr>
              <a:tr h="341657">
                <a:tc>
                  <a:txBody>
                    <a:bodyPr/>
                    <a:lstStyle/>
                    <a:p>
                      <a:pPr marL="0" lvl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COFM2403 - ASDI</a:t>
                      </a:r>
                      <a:endParaRPr lang="es-CO">
                        <a:effectLst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kern="1200" err="1">
                          <a:solidFill>
                            <a:srgbClr val="000000"/>
                          </a:solidFill>
                          <a:effectLst/>
                        </a:rPr>
                        <a:t>Maria</a:t>
                      </a:r>
                      <a:r>
                        <a:rPr lang="es-MX" sz="1100" kern="1200">
                          <a:solidFill>
                            <a:srgbClr val="000000"/>
                          </a:solidFill>
                          <a:effectLst/>
                        </a:rPr>
                        <a:t> Paula </a:t>
                      </a:r>
                      <a:r>
                        <a:rPr lang="es-MX" sz="1100" kern="1200" err="1">
                          <a:solidFill>
                            <a:srgbClr val="000000"/>
                          </a:solidFill>
                          <a:effectLst/>
                        </a:rPr>
                        <a:t>Hernandez</a:t>
                      </a:r>
                      <a:endParaRPr lang="es-MX" sz="1100" kern="12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kern="1200">
                          <a:solidFill>
                            <a:srgbClr val="000000"/>
                          </a:solidFill>
                          <a:effectLst/>
                          <a:hlinkClick r:id="rId7"/>
                        </a:rPr>
                        <a:t>maria.hernandez@nrc.no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781111308"/>
                  </a:ext>
                </a:extLst>
              </a:tr>
              <a:tr h="320951">
                <a:tc>
                  <a:txBody>
                    <a:bodyPr/>
                    <a:lstStyle/>
                    <a:p>
                      <a:pPr marL="0" lv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COFM2308 – BHA COL EMER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108159529"/>
                  </a:ext>
                </a:extLst>
              </a:tr>
              <a:tr h="35201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COFM2307 – BHA MIRE+</a:t>
                      </a:r>
                      <a:endParaRPr lang="es-CO">
                        <a:effectLst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Santos </a:t>
                      </a:r>
                      <a:r>
                        <a:rPr lang="es-CO" sz="1100" kern="1200" err="1">
                          <a:solidFill>
                            <a:srgbClr val="000000"/>
                          </a:solidFill>
                          <a:effectLst/>
                        </a:rPr>
                        <a:t>Maria</a:t>
                      </a: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s-CO" sz="1100" kern="1200" err="1">
                          <a:solidFill>
                            <a:srgbClr val="000000"/>
                          </a:solidFill>
                          <a:effectLst/>
                        </a:rPr>
                        <a:t>Jose</a:t>
                      </a: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s-CO" sz="1100" kern="1200" err="1">
                          <a:solidFill>
                            <a:srgbClr val="000000"/>
                          </a:solidFill>
                          <a:effectLst/>
                        </a:rPr>
                        <a:t>Lopez</a:t>
                      </a: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s-CO" sz="1100" kern="1200" err="1">
                          <a:solidFill>
                            <a:srgbClr val="000000"/>
                          </a:solidFill>
                          <a:effectLst/>
                        </a:rPr>
                        <a:t>Lopez</a:t>
                      </a:r>
                      <a:endParaRPr lang="es-CO" sz="1100" kern="12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  <a:hlinkClick r:id="rId8"/>
                        </a:rPr>
                        <a:t>santos.lopez@nrc.no</a:t>
                      </a: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CO" sz="1100" kern="12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Natalia Franco</a:t>
                      </a:r>
                      <a:endParaRPr lang="es-CO">
                        <a:effectLst/>
                      </a:endParaRPr>
                    </a:p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  <a:hlinkClick r:id="rId9"/>
                        </a:rPr>
                        <a:t>natalia.franco@nrc.no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947020083"/>
                  </a:ext>
                </a:extLst>
              </a:tr>
              <a:tr h="219411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COFM2302 – ECHO MIRE+</a:t>
                      </a:r>
                      <a:endParaRPr lang="es-CO">
                        <a:effectLst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216394730"/>
                  </a:ext>
                </a:extLst>
              </a:tr>
              <a:tr h="167169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100" kern="1200">
                          <a:solidFill>
                            <a:srgbClr val="000000"/>
                          </a:solidFill>
                          <a:effectLst/>
                        </a:rPr>
                        <a:t>COFM2305 - Embajada</a:t>
                      </a:r>
                      <a:endParaRPr lang="es-CO">
                        <a:effectLst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u="none" strike="noStrike" kern="1200" noProof="0">
                          <a:solidFill>
                            <a:srgbClr val="000000"/>
                          </a:solidFill>
                          <a:effectLst/>
                        </a:rPr>
                        <a:t>Natalia Franco</a:t>
                      </a:r>
                    </a:p>
                    <a:p>
                      <a:pPr marL="0" lv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u="none" strike="noStrike" kern="1200" noProof="0">
                          <a:solidFill>
                            <a:srgbClr val="000000"/>
                          </a:solidFill>
                          <a:effectLst/>
                          <a:hlinkClick r:id="rId9"/>
                        </a:rPr>
                        <a:t>natalia.franco@nrc.no</a:t>
                      </a:r>
                      <a:endParaRPr lang="en-US" sz="1100" u="none" strike="noStrike" kern="1200" noProof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250907721"/>
                  </a:ext>
                </a:extLst>
              </a:tr>
              <a:tr h="167169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100" kern="1200">
                          <a:solidFill>
                            <a:srgbClr val="000000"/>
                          </a:solidFill>
                          <a:effectLst/>
                        </a:rPr>
                        <a:t>COFE2403 - MEN</a:t>
                      </a:r>
                      <a:endParaRPr lang="es-MX">
                        <a:effectLst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973700923"/>
                  </a:ext>
                </a:extLst>
              </a:tr>
            </a:tbl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E5BA87A3-1A61-DC93-FAF5-77D36BE87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6494"/>
            <a:ext cx="8229600" cy="857250"/>
          </a:xfrm>
        </p:spPr>
        <p:txBody>
          <a:bodyPr vert="horz" lIns="91440" tIns="45720" rIns="91440" bIns="45720" anchor="t"/>
          <a:lstStyle/>
          <a:p>
            <a:pPr algn="ctr"/>
            <a:r>
              <a:rPr lang="en-GB" sz="2400" b="1">
                <a:solidFill>
                  <a:srgbClr val="FF7700"/>
                </a:solidFill>
              </a:rPr>
              <a:t>Puntos </a:t>
            </a:r>
            <a:r>
              <a:rPr lang="en-GB" sz="2400" b="1" err="1">
                <a:solidFill>
                  <a:srgbClr val="FF7700"/>
                </a:solidFill>
              </a:rPr>
              <a:t>Focales</a:t>
            </a:r>
            <a:r>
              <a:rPr lang="en-GB" sz="2400" b="1">
                <a:solidFill>
                  <a:srgbClr val="FF7700"/>
                </a:solidFill>
              </a:rPr>
              <a:t> MEL - MQR</a:t>
            </a:r>
          </a:p>
        </p:txBody>
      </p:sp>
    </p:spTree>
    <p:extLst>
      <p:ext uri="{BB962C8B-B14F-4D97-AF65-F5344CB8AC3E}">
        <p14:creationId xmlns:p14="http://schemas.microsoft.com/office/powerpoint/2010/main" val="4292574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21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t"/>
          <a:lstStyle/>
          <a:p>
            <a:pPr algn="ctr"/>
            <a:r>
              <a:rPr lang="en-GB" sz="4400" err="1">
                <a:solidFill>
                  <a:srgbClr val="FF7700"/>
                </a:solidFill>
              </a:rPr>
              <a:t>Objetivo</a:t>
            </a:r>
            <a:r>
              <a:rPr lang="en-GB" sz="4400">
                <a:solidFill>
                  <a:srgbClr val="FF7700"/>
                </a:solidFill>
              </a:rPr>
              <a:t> MEL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EABA27C-C10F-4FE6-A8B3-81D508FE9FDC}"/>
              </a:ext>
            </a:extLst>
          </p:cNvPr>
          <p:cNvSpPr txBox="1"/>
          <p:nvPr/>
        </p:nvSpPr>
        <p:spPr>
          <a:xfrm>
            <a:off x="1020417" y="1498888"/>
            <a:ext cx="7167567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es-MX" sz="2000"/>
              <a:t>MEL busca proveer información precisa y oportuna sobre el rendimiento de los programas en aras de </a:t>
            </a:r>
            <a:r>
              <a:rPr lang="es-MX" sz="2000" b="1"/>
              <a:t>mejorar la toma de decisiones, facilitar el aprendizaje y promover la rendición de cuentas. </a:t>
            </a:r>
            <a:r>
              <a:rPr lang="es-MX" sz="2000"/>
              <a:t>Este propósito permite apoyar el diseño y la gestión de programas y el desarrollo de la estrategia de NRC en las actividades de campo y en toda la organización. </a:t>
            </a:r>
            <a:endParaRPr lang="es-CO" sz="2000" b="1"/>
          </a:p>
        </p:txBody>
      </p:sp>
    </p:spTree>
    <p:extLst>
      <p:ext uri="{BB962C8B-B14F-4D97-AF65-F5344CB8AC3E}">
        <p14:creationId xmlns:p14="http://schemas.microsoft.com/office/powerpoint/2010/main" val="2399686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1448"/>
            <a:ext cx="8229600" cy="857250"/>
          </a:xfrm>
        </p:spPr>
        <p:txBody>
          <a:bodyPr vert="horz" lIns="91440" tIns="45720" rIns="91440" bIns="45720" anchor="t"/>
          <a:lstStyle/>
          <a:p>
            <a:pPr algn="ctr"/>
            <a:r>
              <a:rPr lang="en-GB" sz="4400" err="1">
                <a:solidFill>
                  <a:srgbClr val="FF7700"/>
                </a:solidFill>
              </a:rPr>
              <a:t>Objetivo</a:t>
            </a:r>
            <a:r>
              <a:rPr lang="en-GB" sz="4400">
                <a:solidFill>
                  <a:srgbClr val="FF7700"/>
                </a:solidFill>
              </a:rPr>
              <a:t> MEL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EABA27C-C10F-4FE6-A8B3-81D508FE9FDC}"/>
              </a:ext>
            </a:extLst>
          </p:cNvPr>
          <p:cNvSpPr txBox="1"/>
          <p:nvPr/>
        </p:nvSpPr>
        <p:spPr>
          <a:xfrm>
            <a:off x="696053" y="2788625"/>
            <a:ext cx="7754512" cy="14773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es-MX">
                <a:latin typeface="Franklin Gothic Book"/>
              </a:rPr>
              <a:t>El principal propósito de MEL es </a:t>
            </a:r>
            <a:r>
              <a:rPr lang="es-MX" b="1" u="sng">
                <a:latin typeface="Franklin Gothic Book"/>
              </a:rPr>
              <a:t>mejorar la entrega de servicios </a:t>
            </a:r>
            <a:r>
              <a:rPr lang="es-MX">
                <a:latin typeface="Franklin Gothic Book"/>
              </a:rPr>
              <a:t>y </a:t>
            </a:r>
            <a:r>
              <a:rPr lang="es-MX" b="1" u="sng">
                <a:latin typeface="Franklin Gothic Book"/>
              </a:rPr>
              <a:t>el impacto de los programas </a:t>
            </a:r>
            <a:r>
              <a:rPr lang="es-MX">
                <a:latin typeface="Franklin Gothic Book"/>
              </a:rPr>
              <a:t>para las personas afectadas por el desplazamiento. Comprender el desempeño de los programas respalda una </a:t>
            </a:r>
            <a:r>
              <a:rPr lang="es-MX" b="1" u="sng">
                <a:latin typeface="Franklin Gothic Book"/>
              </a:rPr>
              <a:t>mejor toma de decisiones</a:t>
            </a:r>
            <a:r>
              <a:rPr lang="es-MX">
                <a:latin typeface="Franklin Gothic Book"/>
              </a:rPr>
              <a:t> y permite un </a:t>
            </a:r>
            <a:r>
              <a:rPr lang="es-MX" b="1" u="sng">
                <a:latin typeface="Franklin Gothic Book"/>
              </a:rPr>
              <a:t>diseño de programa </a:t>
            </a:r>
            <a:r>
              <a:rPr lang="es-MX">
                <a:latin typeface="Franklin Gothic Book"/>
              </a:rPr>
              <a:t>y a una </a:t>
            </a:r>
            <a:r>
              <a:rPr lang="es-MX" b="1">
                <a:latin typeface="Franklin Gothic Book"/>
              </a:rPr>
              <a:t>estrategia</a:t>
            </a:r>
            <a:r>
              <a:rPr lang="es-MX">
                <a:latin typeface="Franklin Gothic Book"/>
              </a:rPr>
              <a:t> organizacional más sólida.</a:t>
            </a:r>
            <a:endParaRPr lang="en-US">
              <a:latin typeface="Franklin Gothic Book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C9597C-2BBD-1AE0-37F5-3B9C9126C149}"/>
              </a:ext>
            </a:extLst>
          </p:cNvPr>
          <p:cNvSpPr txBox="1"/>
          <p:nvPr/>
        </p:nvSpPr>
        <p:spPr>
          <a:xfrm>
            <a:off x="698157" y="1245854"/>
            <a:ext cx="7747687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000">
                <a:latin typeface="Franklin Gothic Book"/>
              </a:rPr>
              <a:t>El enfoque de MEL en NRC aborda tres preguntas centrales:</a:t>
            </a:r>
          </a:p>
          <a:p>
            <a:pPr marL="457200" indent="-457200">
              <a:buAutoNum type="arabicPeriod"/>
            </a:pPr>
            <a:r>
              <a:rPr lang="es-CO" sz="2000" b="1">
                <a:latin typeface="Franklin Gothic Book"/>
              </a:rPr>
              <a:t>¿Vamos en camino y avanzando hacia las metas propuestas? </a:t>
            </a:r>
          </a:p>
          <a:p>
            <a:pPr marL="457200" indent="-457200">
              <a:buAutoNum type="arabicPeriod"/>
            </a:pPr>
            <a:r>
              <a:rPr lang="es-CO" sz="2000" b="1">
                <a:latin typeface="Franklin Gothic Book"/>
              </a:rPr>
              <a:t>¿Estamos haciendo una diferencia significativa? </a:t>
            </a:r>
          </a:p>
          <a:p>
            <a:pPr marL="457200" indent="-457200">
              <a:buAutoNum type="arabicPeriod"/>
            </a:pPr>
            <a:r>
              <a:rPr lang="es-CO" sz="2000" b="1">
                <a:latin typeface="Franklin Gothic Book"/>
              </a:rPr>
              <a:t>¿Cómo podemos mejorar? </a:t>
            </a:r>
          </a:p>
        </p:txBody>
      </p:sp>
    </p:spTree>
    <p:extLst>
      <p:ext uri="{BB962C8B-B14F-4D97-AF65-F5344CB8AC3E}">
        <p14:creationId xmlns:p14="http://schemas.microsoft.com/office/powerpoint/2010/main" val="1154211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0C3B5CC-2CF0-8730-0DA2-E07B1C28527D}"/>
              </a:ext>
            </a:extLst>
          </p:cNvPr>
          <p:cNvSpPr txBox="1">
            <a:spLocks/>
          </p:cNvSpPr>
          <p:nvPr/>
        </p:nvSpPr>
        <p:spPr>
          <a:xfrm>
            <a:off x="457200" y="129309"/>
            <a:ext cx="8229600" cy="857250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rgbClr val="FF7700"/>
                </a:solidFill>
              </a:rPr>
              <a:t>MEL </a:t>
            </a:r>
            <a:r>
              <a:rPr lang="en-GB" sz="3200" b="1" err="1">
                <a:solidFill>
                  <a:srgbClr val="FF7700"/>
                </a:solidFill>
              </a:rPr>
              <a:t>en</a:t>
            </a:r>
            <a:r>
              <a:rPr lang="en-GB" sz="3200" b="1">
                <a:solidFill>
                  <a:srgbClr val="FF7700"/>
                </a:solidFill>
              </a:rPr>
              <a:t> </a:t>
            </a:r>
            <a:r>
              <a:rPr lang="en-GB" sz="3200" b="1" err="1">
                <a:solidFill>
                  <a:srgbClr val="FF7700"/>
                </a:solidFill>
              </a:rPr>
              <a:t>el</a:t>
            </a:r>
            <a:r>
              <a:rPr lang="en-GB" sz="3200" b="1">
                <a:solidFill>
                  <a:srgbClr val="FF7700"/>
                </a:solidFill>
              </a:rPr>
              <a:t> Ciclo de Proyectos (PCM)</a:t>
            </a:r>
            <a:endParaRPr lang="en-US" sz="3200" b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222F40-B210-32A2-9E72-D96AA2EDB872}"/>
              </a:ext>
            </a:extLst>
          </p:cNvPr>
          <p:cNvSpPr txBox="1"/>
          <p:nvPr/>
        </p:nvSpPr>
        <p:spPr>
          <a:xfrm>
            <a:off x="458347" y="899152"/>
            <a:ext cx="2004446" cy="8771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solidFill>
                  <a:schemeClr val="accent1"/>
                </a:solidFill>
                <a:latin typeface="Franklin Gothic Book"/>
                <a:ea typeface="Roboto"/>
                <a:cs typeface="Roboto"/>
              </a:rPr>
              <a:t>EVALUACIÓN:</a:t>
            </a:r>
            <a:endParaRPr lang="en-US" sz="1100" b="1">
              <a:solidFill>
                <a:schemeClr val="accent1"/>
              </a:solidFill>
              <a:latin typeface="Roboto"/>
              <a:ea typeface="Roboto"/>
              <a:cs typeface="Roboto"/>
            </a:endParaRPr>
          </a:p>
          <a:p>
            <a:r>
              <a:rPr lang="en-US" sz="1000" b="1" err="1">
                <a:latin typeface="Franklin Gothic Book"/>
                <a:ea typeface="Roboto"/>
                <a:cs typeface="Roboto"/>
              </a:rPr>
              <a:t>Identificación</a:t>
            </a:r>
            <a:r>
              <a:rPr lang="en-US" sz="1000" b="1">
                <a:latin typeface="Franklin Gothic Book"/>
                <a:ea typeface="Roboto"/>
                <a:cs typeface="Roboto"/>
              </a:rPr>
              <a:t> de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impacto</a:t>
            </a:r>
            <a:r>
              <a:rPr lang="en-US" sz="1000">
                <a:latin typeface="Franklin Gothic Book"/>
                <a:ea typeface="Roboto"/>
                <a:cs typeface="Roboto"/>
              </a:rPr>
              <a:t>,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resultados</a:t>
            </a:r>
            <a:r>
              <a:rPr lang="en-US" sz="1000">
                <a:latin typeface="Franklin Gothic Book"/>
                <a:ea typeface="Roboto"/>
                <a:cs typeface="Roboto"/>
              </a:rPr>
              <a:t> y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definición</a:t>
            </a:r>
            <a:r>
              <a:rPr lang="en-US" sz="1000">
                <a:latin typeface="Franklin Gothic Book"/>
                <a:ea typeface="Roboto"/>
                <a:cs typeface="Roboto"/>
              </a:rPr>
              <a:t> de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lecciones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aprendidas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por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programa</a:t>
            </a:r>
            <a:r>
              <a:rPr lang="en-US" sz="1000">
                <a:latin typeface="Franklin Gothic Book"/>
                <a:ea typeface="Roboto"/>
                <a:cs typeface="Roboto"/>
              </a:rPr>
              <a:t>/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proyecto</a:t>
            </a:r>
            <a:endParaRPr lang="en-US">
              <a:ea typeface="Roboto"/>
              <a:cs typeface="Roboto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F191AD63-D1BC-CF06-9D96-0AF84C8FC8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1877630"/>
              </p:ext>
            </p:extLst>
          </p:nvPr>
        </p:nvGraphicFramePr>
        <p:xfrm>
          <a:off x="2286000" y="1013660"/>
          <a:ext cx="4541921" cy="3116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1" name="TextBox 460">
            <a:extLst>
              <a:ext uri="{FF2B5EF4-FFF2-40B4-BE49-F238E27FC236}">
                <a16:creationId xmlns:a16="http://schemas.microsoft.com/office/drawing/2014/main" id="{092E3482-68F3-2A16-E683-9A180BEE2F85}"/>
              </a:ext>
            </a:extLst>
          </p:cNvPr>
          <p:cNvSpPr txBox="1"/>
          <p:nvPr/>
        </p:nvSpPr>
        <p:spPr>
          <a:xfrm>
            <a:off x="458346" y="3510247"/>
            <a:ext cx="2004446" cy="7232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solidFill>
                  <a:schemeClr val="accent1"/>
                </a:solidFill>
                <a:latin typeface="Franklin Gothic Book"/>
                <a:ea typeface="Roboto"/>
                <a:cs typeface="Roboto"/>
              </a:rPr>
              <a:t>IMPLEMENTACIÓN:</a:t>
            </a:r>
            <a:endParaRPr lang="en-US" sz="1100" b="1">
              <a:solidFill>
                <a:schemeClr val="accent1"/>
              </a:solidFill>
              <a:latin typeface="Roboto"/>
              <a:ea typeface="Roboto"/>
              <a:cs typeface="Roboto"/>
            </a:endParaRPr>
          </a:p>
          <a:p>
            <a:r>
              <a:rPr lang="en-US" sz="1000" b="1" err="1">
                <a:latin typeface="Franklin Gothic Book"/>
                <a:ea typeface="Roboto"/>
                <a:cs typeface="Roboto"/>
              </a:rPr>
              <a:t>Recolección</a:t>
            </a:r>
            <a:r>
              <a:rPr lang="en-US" sz="1000" b="1">
                <a:latin typeface="Franklin Gothic Book"/>
                <a:ea typeface="Roboto"/>
                <a:cs typeface="Roboto"/>
              </a:rPr>
              <a:t> de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datos</a:t>
            </a:r>
            <a:r>
              <a:rPr lang="en-US" sz="1000" b="1">
                <a:latin typeface="Franklin Gothic Book"/>
                <a:ea typeface="Roboto"/>
                <a:cs typeface="Roboto"/>
              </a:rPr>
              <a:t> y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uso</a:t>
            </a:r>
            <a:r>
              <a:rPr lang="en-US" sz="1000">
                <a:latin typeface="Franklin Gothic Book"/>
                <a:ea typeface="Roboto"/>
                <a:cs typeface="Roboto"/>
              </a:rPr>
              <a:t>/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seguimiento</a:t>
            </a:r>
            <a:r>
              <a:rPr lang="en-US" sz="1000">
                <a:latin typeface="Franklin Gothic Book"/>
                <a:ea typeface="Roboto"/>
                <a:cs typeface="Roboto"/>
              </a:rPr>
              <a:t> a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ejecución</a:t>
            </a:r>
            <a:r>
              <a:rPr lang="en-US" sz="1000">
                <a:latin typeface="Franklin Gothic Book"/>
                <a:ea typeface="Roboto"/>
                <a:cs typeface="Roboto"/>
              </a:rPr>
              <a:t> de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indicadores</a:t>
            </a:r>
            <a:r>
              <a:rPr lang="en-US" sz="1000">
                <a:latin typeface="Franklin Gothic Book"/>
                <a:ea typeface="Roboto"/>
                <a:cs typeface="Roboto"/>
              </a:rPr>
              <a:t>.</a:t>
            </a:r>
            <a:endParaRPr lang="en-US"/>
          </a:p>
        </p:txBody>
      </p:sp>
      <p:sp>
        <p:nvSpPr>
          <p:cNvPr id="462" name="TextBox 461">
            <a:extLst>
              <a:ext uri="{FF2B5EF4-FFF2-40B4-BE49-F238E27FC236}">
                <a16:creationId xmlns:a16="http://schemas.microsoft.com/office/drawing/2014/main" id="{9939EBBC-BFBA-1D25-744F-1664EEE9AC23}"/>
              </a:ext>
            </a:extLst>
          </p:cNvPr>
          <p:cNvSpPr txBox="1"/>
          <p:nvPr/>
        </p:nvSpPr>
        <p:spPr>
          <a:xfrm>
            <a:off x="6767406" y="3354611"/>
            <a:ext cx="2147321" cy="11849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solidFill>
                  <a:schemeClr val="accent1"/>
                </a:solidFill>
                <a:latin typeface="Franklin Gothic Book"/>
                <a:ea typeface="Roboto"/>
                <a:cs typeface="Roboto"/>
              </a:rPr>
              <a:t>FORMULACIÓN:</a:t>
            </a:r>
            <a:endParaRPr lang="en-US" sz="1100" b="1">
              <a:solidFill>
                <a:schemeClr val="accent1"/>
              </a:solidFill>
              <a:latin typeface="Roboto"/>
              <a:ea typeface="Roboto"/>
              <a:cs typeface="Roboto"/>
            </a:endParaRPr>
          </a:p>
          <a:p>
            <a:r>
              <a:rPr lang="en-US" sz="1000" err="1">
                <a:latin typeface="Franklin Gothic Book"/>
                <a:ea typeface="Roboto"/>
                <a:cs typeface="Roboto"/>
              </a:rPr>
              <a:t>Apoyar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en</a:t>
            </a:r>
            <a:r>
              <a:rPr lang="en-US" sz="1000">
                <a:latin typeface="Franklin Gothic Book"/>
                <a:ea typeface="Roboto"/>
                <a:cs typeface="Roboto"/>
              </a:rPr>
              <a:t> la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identificación</a:t>
            </a:r>
            <a:r>
              <a:rPr lang="en-US" sz="1000" b="1">
                <a:latin typeface="Franklin Gothic Book"/>
                <a:ea typeface="Roboto"/>
                <a:cs typeface="Roboto"/>
              </a:rPr>
              <a:t> de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indicadores</a:t>
            </a:r>
            <a:r>
              <a:rPr lang="en-US" sz="1000" b="1">
                <a:latin typeface="Franklin Gothic Book"/>
                <a:ea typeface="Roboto"/>
                <a:cs typeface="Roboto"/>
              </a:rPr>
              <a:t> de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impacto</a:t>
            </a:r>
            <a:r>
              <a:rPr lang="en-US" sz="1000" b="1">
                <a:latin typeface="Franklin Gothic Book"/>
                <a:ea typeface="Roboto"/>
                <a:cs typeface="Roboto"/>
              </a:rPr>
              <a:t> y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resultado</a:t>
            </a:r>
            <a:r>
              <a:rPr lang="en-US" sz="1000">
                <a:latin typeface="Franklin Gothic Book"/>
                <a:ea typeface="Roboto"/>
                <a:cs typeface="Roboto"/>
              </a:rPr>
              <a:t>, claros,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medibles</a:t>
            </a:r>
            <a:r>
              <a:rPr lang="en-US" sz="1000">
                <a:latin typeface="Franklin Gothic Book"/>
                <a:ea typeface="Roboto"/>
                <a:cs typeface="Roboto"/>
              </a:rPr>
              <a:t> y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alcanzables</a:t>
            </a:r>
            <a:r>
              <a:rPr lang="en-US" sz="1000">
                <a:latin typeface="Franklin Gothic Book"/>
                <a:ea typeface="Roboto"/>
                <a:cs typeface="Roboto"/>
              </a:rPr>
              <a:t>,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plasmándolos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en</a:t>
            </a:r>
            <a:r>
              <a:rPr lang="en-US" sz="1000">
                <a:latin typeface="Franklin Gothic Book"/>
                <a:ea typeface="Roboto"/>
                <a:cs typeface="Roboto"/>
              </a:rPr>
              <a:t> un ML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acorde</a:t>
            </a:r>
            <a:r>
              <a:rPr lang="en-US" sz="1000">
                <a:latin typeface="Franklin Gothic Book"/>
                <a:ea typeface="Roboto"/>
                <a:cs typeface="Roboto"/>
              </a:rPr>
              <a:t> al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contexto</a:t>
            </a:r>
            <a:r>
              <a:rPr lang="en-US" sz="1000">
                <a:latin typeface="Franklin Gothic Book"/>
                <a:ea typeface="Roboto"/>
                <a:cs typeface="Roboto"/>
              </a:rPr>
              <a:t> y a la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propuesta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narrativa</a:t>
            </a:r>
            <a:endParaRPr lang="en-US" err="1"/>
          </a:p>
          <a:p>
            <a:endParaRPr lang="en-US" sz="1000">
              <a:latin typeface="Franklin Gothic Book"/>
              <a:ea typeface="Roboto"/>
              <a:cs typeface="Roboto"/>
            </a:endParaRPr>
          </a:p>
        </p:txBody>
      </p:sp>
      <p:sp>
        <p:nvSpPr>
          <p:cNvPr id="463" name="TextBox 462">
            <a:extLst>
              <a:ext uri="{FF2B5EF4-FFF2-40B4-BE49-F238E27FC236}">
                <a16:creationId xmlns:a16="http://schemas.microsoft.com/office/drawing/2014/main" id="{457C98B1-F377-4193-9C5B-CF107F24D838}"/>
              </a:ext>
            </a:extLst>
          </p:cNvPr>
          <p:cNvSpPr txBox="1"/>
          <p:nvPr/>
        </p:nvSpPr>
        <p:spPr>
          <a:xfrm>
            <a:off x="6767406" y="1072639"/>
            <a:ext cx="2147321" cy="14927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solidFill>
                  <a:schemeClr val="accent1"/>
                </a:solidFill>
                <a:latin typeface="Franklin Gothic Book"/>
                <a:ea typeface="Roboto"/>
                <a:cs typeface="Roboto"/>
              </a:rPr>
              <a:t>PROGRAMACIÓN:</a:t>
            </a:r>
            <a:endParaRPr lang="en-US" sz="1100" b="1">
              <a:solidFill>
                <a:schemeClr val="accent1"/>
              </a:solidFill>
              <a:latin typeface="Roboto"/>
              <a:ea typeface="Roboto"/>
              <a:cs typeface="Roboto"/>
            </a:endParaRPr>
          </a:p>
          <a:p>
            <a:r>
              <a:rPr lang="en-US" sz="1000">
                <a:latin typeface="Arial"/>
                <a:ea typeface="Roboto"/>
                <a:cs typeface="Arial"/>
              </a:rPr>
              <a:t>•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Facilitar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los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procesos</a:t>
            </a:r>
            <a:r>
              <a:rPr lang="en-US" sz="1000" b="1">
                <a:latin typeface="Franklin Gothic Book"/>
                <a:ea typeface="Roboto"/>
                <a:cs typeface="Roboto"/>
              </a:rPr>
              <a:t> de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aprendizaje</a:t>
            </a:r>
            <a:r>
              <a:rPr lang="en-US" sz="1000" b="1">
                <a:latin typeface="Franklin Gothic Book"/>
                <a:ea typeface="Roboto"/>
                <a:cs typeface="Roboto"/>
              </a:rPr>
              <a:t> </a:t>
            </a:r>
            <a:r>
              <a:rPr lang="en-US" sz="1000" b="1" err="1">
                <a:latin typeface="Franklin Gothic Book"/>
                <a:ea typeface="Roboto"/>
                <a:cs typeface="Roboto"/>
              </a:rPr>
              <a:t>organizacional</a:t>
            </a:r>
            <a:r>
              <a:rPr lang="en-US" sz="1000" b="1">
                <a:latin typeface="Franklin Gothic Book"/>
                <a:ea typeface="Roboto"/>
                <a:cs typeface="Roboto"/>
              </a:rPr>
              <a:t> </a:t>
            </a:r>
            <a:r>
              <a:rPr lang="en-US" sz="1000">
                <a:latin typeface="Franklin Gothic Book"/>
                <a:ea typeface="Roboto"/>
                <a:cs typeface="Roboto"/>
              </a:rPr>
              <a:t>– </a:t>
            </a:r>
            <a:endParaRPr lang="en-US"/>
          </a:p>
          <a:p>
            <a:r>
              <a:rPr lang="en-US" sz="1000">
                <a:latin typeface="Arial"/>
                <a:ea typeface="Roboto"/>
                <a:cs typeface="Arial"/>
              </a:rPr>
              <a:t>•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Promover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inclusión</a:t>
            </a:r>
            <a:r>
              <a:rPr lang="en-US" sz="1000">
                <a:latin typeface="Franklin Gothic Book"/>
                <a:ea typeface="Roboto"/>
                <a:cs typeface="Roboto"/>
              </a:rPr>
              <a:t> de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lecciones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aprendidas</a:t>
            </a:r>
            <a:r>
              <a:rPr lang="en-US" sz="1000">
                <a:latin typeface="Franklin Gothic Book"/>
                <a:ea typeface="Roboto"/>
                <a:cs typeface="Roboto"/>
              </a:rPr>
              <a:t>. </a:t>
            </a:r>
            <a:endParaRPr lang="en-US"/>
          </a:p>
          <a:p>
            <a:r>
              <a:rPr lang="en-US" sz="1000">
                <a:latin typeface="Arial"/>
                <a:ea typeface="Roboto"/>
                <a:cs typeface="Arial"/>
              </a:rPr>
              <a:t>•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Aportar</a:t>
            </a:r>
            <a:r>
              <a:rPr lang="en-US" sz="1000">
                <a:latin typeface="Franklin Gothic Book"/>
                <a:ea typeface="Roboto"/>
                <a:cs typeface="Roboto"/>
              </a:rPr>
              <a:t> al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análisis</a:t>
            </a:r>
            <a:r>
              <a:rPr lang="en-US" sz="1000">
                <a:latin typeface="Franklin Gothic Book"/>
                <a:ea typeface="Roboto"/>
                <a:cs typeface="Roboto"/>
              </a:rPr>
              <a:t> de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necesidades</a:t>
            </a:r>
            <a:r>
              <a:rPr lang="en-US" sz="1000">
                <a:latin typeface="Franklin Gothic Book"/>
                <a:ea typeface="Roboto"/>
                <a:cs typeface="Roboto"/>
              </a:rPr>
              <a:t> y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definición</a:t>
            </a:r>
            <a:r>
              <a:rPr lang="en-US" sz="1000">
                <a:latin typeface="Franklin Gothic Book"/>
                <a:ea typeface="Roboto"/>
                <a:cs typeface="Roboto"/>
              </a:rPr>
              <a:t> </a:t>
            </a:r>
            <a:r>
              <a:rPr lang="en-US" sz="1000" err="1">
                <a:latin typeface="Franklin Gothic Book"/>
                <a:ea typeface="Roboto"/>
                <a:cs typeface="Roboto"/>
              </a:rPr>
              <a:t>grupos</a:t>
            </a:r>
            <a:r>
              <a:rPr lang="en-US" sz="1000">
                <a:latin typeface="Franklin Gothic Book"/>
                <a:ea typeface="Roboto"/>
                <a:cs typeface="Roboto"/>
              </a:rPr>
              <a:t> meta. </a:t>
            </a:r>
            <a:endParaRPr lang="en-US"/>
          </a:p>
          <a:p>
            <a:r>
              <a:rPr lang="en-US" sz="1000" err="1">
                <a:latin typeface="Franklin Gothic Book"/>
                <a:ea typeface="Roboto"/>
                <a:cs typeface="Roboto"/>
              </a:rPr>
              <a:t>Programme</a:t>
            </a:r>
            <a:r>
              <a:rPr lang="en-US" sz="1000">
                <a:latin typeface="Franklin Gothic Book"/>
                <a:ea typeface="Roboto"/>
                <a:cs typeface="Roboto"/>
              </a:rPr>
              <a:t> Strategy Assessment</a:t>
            </a:r>
            <a:endParaRPr lang="en-US"/>
          </a:p>
          <a:p>
            <a:endParaRPr lang="en-US" sz="1000">
              <a:latin typeface="Franklin Gothic Book"/>
              <a:ea typeface="Roboto"/>
              <a:cs typeface="Roboto"/>
            </a:endParaRPr>
          </a:p>
        </p:txBody>
      </p:sp>
      <p:sp>
        <p:nvSpPr>
          <p:cNvPr id="464" name="Arrow: Up 463">
            <a:extLst>
              <a:ext uri="{FF2B5EF4-FFF2-40B4-BE49-F238E27FC236}">
                <a16:creationId xmlns:a16="http://schemas.microsoft.com/office/drawing/2014/main" id="{A9D55320-B666-21FF-12DD-A48C1CA35BE0}"/>
              </a:ext>
            </a:extLst>
          </p:cNvPr>
          <p:cNvSpPr/>
          <p:nvPr/>
        </p:nvSpPr>
        <p:spPr>
          <a:xfrm rot="5400000">
            <a:off x="5961467" y="849309"/>
            <a:ext cx="259040" cy="978408"/>
          </a:xfrm>
          <a:prstGeom prst="upArrow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5" name="Arrow: Up 464">
            <a:extLst>
              <a:ext uri="{FF2B5EF4-FFF2-40B4-BE49-F238E27FC236}">
                <a16:creationId xmlns:a16="http://schemas.microsoft.com/office/drawing/2014/main" id="{3FD29C7C-39B1-AD1A-8193-CE53438999DC}"/>
              </a:ext>
            </a:extLst>
          </p:cNvPr>
          <p:cNvSpPr/>
          <p:nvPr/>
        </p:nvSpPr>
        <p:spPr>
          <a:xfrm rot="5400000">
            <a:off x="6303616" y="3484976"/>
            <a:ext cx="244001" cy="685139"/>
          </a:xfrm>
          <a:prstGeom prst="upArrow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6" name="Arrow: Up 465">
            <a:extLst>
              <a:ext uri="{FF2B5EF4-FFF2-40B4-BE49-F238E27FC236}">
                <a16:creationId xmlns:a16="http://schemas.microsoft.com/office/drawing/2014/main" id="{270ED793-1985-B00C-5F07-57A33D63F0F6}"/>
              </a:ext>
            </a:extLst>
          </p:cNvPr>
          <p:cNvSpPr/>
          <p:nvPr/>
        </p:nvSpPr>
        <p:spPr>
          <a:xfrm rot="-5400000">
            <a:off x="2453510" y="3402259"/>
            <a:ext cx="244001" cy="685139"/>
          </a:xfrm>
          <a:prstGeom prst="upArrow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7" name="Arrow: Up 466">
            <a:extLst>
              <a:ext uri="{FF2B5EF4-FFF2-40B4-BE49-F238E27FC236}">
                <a16:creationId xmlns:a16="http://schemas.microsoft.com/office/drawing/2014/main" id="{44464F49-CC70-A587-A949-0DE2222B6534}"/>
              </a:ext>
            </a:extLst>
          </p:cNvPr>
          <p:cNvSpPr/>
          <p:nvPr/>
        </p:nvSpPr>
        <p:spPr>
          <a:xfrm rot="-3360000">
            <a:off x="2219465" y="1543472"/>
            <a:ext cx="244001" cy="542264"/>
          </a:xfrm>
          <a:prstGeom prst="upArrow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187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1448"/>
            <a:ext cx="8229600" cy="609371"/>
          </a:xfrm>
        </p:spPr>
        <p:txBody>
          <a:bodyPr vert="horz" lIns="91440" tIns="45720" rIns="91440" bIns="45720" anchor="t"/>
          <a:lstStyle/>
          <a:p>
            <a:pPr algn="ctr"/>
            <a:r>
              <a:rPr lang="en-GB" err="1">
                <a:solidFill>
                  <a:schemeClr val="accent1"/>
                </a:solidFill>
                <a:latin typeface="Franklin Gothic Medium"/>
              </a:rPr>
              <a:t>Teorías</a:t>
            </a:r>
            <a:r>
              <a:rPr lang="en-GB">
                <a:solidFill>
                  <a:schemeClr val="accent1"/>
                </a:solidFill>
                <a:latin typeface="Franklin Gothic Medium"/>
              </a:rPr>
              <a:t> del Cambio y MEL</a:t>
            </a:r>
            <a:endParaRPr lang="en-US">
              <a:solidFill>
                <a:schemeClr val="accent1"/>
              </a:solidFill>
              <a:latin typeface="Franklin Gothic Medium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C9597C-2BBD-1AE0-37F5-3B9C9126C149}"/>
              </a:ext>
            </a:extLst>
          </p:cNvPr>
          <p:cNvSpPr txBox="1"/>
          <p:nvPr/>
        </p:nvSpPr>
        <p:spPr>
          <a:xfrm>
            <a:off x="760127" y="1477223"/>
            <a:ext cx="7747687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000">
                <a:latin typeface="Franklin Gothic Book"/>
              </a:rPr>
              <a:t>Las </a:t>
            </a:r>
            <a:r>
              <a:rPr lang="es-CO" sz="2000" err="1">
                <a:latin typeface="Franklin Gothic Book"/>
              </a:rPr>
              <a:t>TdC</a:t>
            </a:r>
            <a:r>
              <a:rPr lang="es-CO" sz="2000">
                <a:latin typeface="Franklin Gothic Book"/>
              </a:rPr>
              <a:t> expresan claramente</a:t>
            </a:r>
            <a:r>
              <a:rPr lang="es-CO" sz="2000" b="1">
                <a:latin typeface="Franklin Gothic Book"/>
              </a:rPr>
              <a:t> cómo se espera que los bienes y servicios que proporcionamos contribuyan a los resultados e impacto del programa/proyecto.</a:t>
            </a:r>
            <a:r>
              <a:rPr lang="es-CO" sz="2000">
                <a:latin typeface="Franklin Gothic Book"/>
              </a:rPr>
              <a:t> Esto es crucial para saber qué necesitamos </a:t>
            </a:r>
            <a:r>
              <a:rPr lang="es-CO" sz="2000" b="1">
                <a:latin typeface="Franklin Gothic Book"/>
              </a:rPr>
              <a:t>verificar continuamente y si los supuestos causales son ciertos.</a:t>
            </a:r>
            <a:r>
              <a:rPr lang="es-CO" sz="2000">
                <a:latin typeface="Franklin Gothic Book"/>
              </a:rPr>
              <a:t> Si no hacemos esto, no podemos decir si estamos contribuyendo significativamente al cambio.</a:t>
            </a:r>
            <a:endParaRPr lang="en-US" sz="2000"/>
          </a:p>
          <a:p>
            <a:endParaRPr lang="es-CO" sz="2000">
              <a:latin typeface="Franklin Gothic Book"/>
            </a:endParaRPr>
          </a:p>
          <a:p>
            <a:endParaRPr lang="es-CO" sz="2000"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4099208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31941"/>
            <a:ext cx="8229600" cy="857250"/>
          </a:xfrm>
        </p:spPr>
        <p:txBody>
          <a:bodyPr vert="horz" lIns="91440" tIns="45720" rIns="91440" bIns="45720" anchor="t"/>
          <a:lstStyle/>
          <a:p>
            <a:pPr algn="ctr"/>
            <a:r>
              <a:rPr lang="en-GB" sz="4400">
                <a:solidFill>
                  <a:srgbClr val="FF7700"/>
                </a:solidFill>
              </a:rPr>
              <a:t>Ruta de MEL</a:t>
            </a:r>
            <a:endParaRPr lang="en-US"/>
          </a:p>
        </p:txBody>
      </p:sp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256978674"/>
              </p:ext>
            </p:extLst>
          </p:nvPr>
        </p:nvGraphicFramePr>
        <p:xfrm>
          <a:off x="611560" y="1091359"/>
          <a:ext cx="7977442" cy="1292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CB61015D-D1CA-B9C9-D9BF-192E31727646}"/>
              </a:ext>
            </a:extLst>
          </p:cNvPr>
          <p:cNvSpPr txBox="1"/>
          <p:nvPr/>
        </p:nvSpPr>
        <p:spPr>
          <a:xfrm>
            <a:off x="2289090" y="4117029"/>
            <a:ext cx="517593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7"/>
              </a:rPr>
              <a:t>Carpeta Herramientas de Reporte Mensual</a:t>
            </a:r>
            <a:endParaRPr lang="en-US" err="1">
              <a:ea typeface="Roboto"/>
              <a:cs typeface="Roboto"/>
            </a:endParaRP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82DF801B-758D-8E2E-E361-7569E15B7564}"/>
              </a:ext>
            </a:extLst>
          </p:cNvPr>
          <p:cNvSpPr txBox="1"/>
          <p:nvPr/>
        </p:nvSpPr>
        <p:spPr>
          <a:xfrm>
            <a:off x="596058" y="828223"/>
            <a:ext cx="2004446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ea typeface="Roboto"/>
                <a:cs typeface="Roboto"/>
              </a:rPr>
              <a:t>Equipo </a:t>
            </a:r>
            <a:r>
              <a:rPr lang="en-US" sz="1100" b="1" err="1">
                <a:ea typeface="Roboto"/>
                <a:cs typeface="Roboto"/>
              </a:rPr>
              <a:t>Programas</a:t>
            </a:r>
            <a:r>
              <a:rPr lang="en-US" sz="1100" b="1">
                <a:ea typeface="Roboto"/>
                <a:cs typeface="Roboto"/>
              </a:rPr>
              <a:t>:</a:t>
            </a:r>
            <a:endParaRPr lang="en-US" sz="1100" b="1" err="1"/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6AD431BA-E271-C393-DDB1-753D78FDA475}"/>
              </a:ext>
            </a:extLst>
          </p:cNvPr>
          <p:cNvSpPr txBox="1"/>
          <p:nvPr/>
        </p:nvSpPr>
        <p:spPr>
          <a:xfrm>
            <a:off x="596057" y="2728075"/>
            <a:ext cx="1510177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ea typeface="Roboto"/>
                <a:cs typeface="Roboto"/>
              </a:rPr>
              <a:t>Equipo MEL</a:t>
            </a:r>
            <a:endParaRPr lang="en-US" sz="1100" b="1" err="1"/>
          </a:p>
        </p:txBody>
      </p:sp>
      <p:graphicFrame>
        <p:nvGraphicFramePr>
          <p:cNvPr id="424" name="Diagrama 5">
            <a:extLst>
              <a:ext uri="{FF2B5EF4-FFF2-40B4-BE49-F238E27FC236}">
                <a16:creationId xmlns:a16="http://schemas.microsoft.com/office/drawing/2014/main" id="{EA85037A-FF06-A7AF-610C-93F871C91A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8198710"/>
              </p:ext>
            </p:extLst>
          </p:nvPr>
        </p:nvGraphicFramePr>
        <p:xfrm>
          <a:off x="596114" y="2728628"/>
          <a:ext cx="7992888" cy="1493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620632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t"/>
          <a:lstStyle/>
          <a:p>
            <a:pPr algn="ctr"/>
            <a:r>
              <a:rPr lang="en-GB" sz="4400">
                <a:solidFill>
                  <a:srgbClr val="FF7700"/>
                </a:solidFill>
              </a:rPr>
              <a:t>Herramientas de MEL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grpSp>
        <p:nvGrpSpPr>
          <p:cNvPr id="13" name="Grupo 12"/>
          <p:cNvGrpSpPr/>
          <p:nvPr/>
        </p:nvGrpSpPr>
        <p:grpSpPr>
          <a:xfrm>
            <a:off x="3282472" y="3723878"/>
            <a:ext cx="2579055" cy="674771"/>
            <a:chOff x="416650" y="3577848"/>
            <a:chExt cx="2579055" cy="674771"/>
          </a:xfrm>
        </p:grpSpPr>
        <p:grpSp>
          <p:nvGrpSpPr>
            <p:cNvPr id="5" name="Grupo 4"/>
            <p:cNvGrpSpPr/>
            <p:nvPr/>
          </p:nvGrpSpPr>
          <p:grpSpPr>
            <a:xfrm>
              <a:off x="416650" y="3585354"/>
              <a:ext cx="1328349" cy="667265"/>
              <a:chOff x="1951" y="1944684"/>
              <a:chExt cx="1736735" cy="816773"/>
            </a:xfrm>
          </p:grpSpPr>
          <p:sp>
            <p:nvSpPr>
              <p:cNvPr id="10" name="Cheurón 9"/>
              <p:cNvSpPr/>
              <p:nvPr/>
            </p:nvSpPr>
            <p:spPr>
              <a:xfrm>
                <a:off x="1951" y="1944684"/>
                <a:ext cx="1736735" cy="816773"/>
              </a:xfrm>
              <a:prstGeom prst="chevron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Cheurón 4"/>
              <p:cNvSpPr txBox="1"/>
              <p:nvPr/>
            </p:nvSpPr>
            <p:spPr>
              <a:xfrm>
                <a:off x="410338" y="1944684"/>
                <a:ext cx="919962" cy="81677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4006" tIns="14669" rIns="14669" bIns="14669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900" kern="1200"/>
                  <a:t>Actividades en terreno</a:t>
                </a:r>
              </a:p>
            </p:txBody>
          </p:sp>
        </p:grpSp>
        <p:grpSp>
          <p:nvGrpSpPr>
            <p:cNvPr id="7" name="Grupo 6"/>
            <p:cNvGrpSpPr/>
            <p:nvPr/>
          </p:nvGrpSpPr>
          <p:grpSpPr>
            <a:xfrm>
              <a:off x="1667356" y="3577848"/>
              <a:ext cx="1328349" cy="667265"/>
              <a:chOff x="1565013" y="1944684"/>
              <a:chExt cx="1736735" cy="816773"/>
            </a:xfrm>
          </p:grpSpPr>
          <p:sp>
            <p:nvSpPr>
              <p:cNvPr id="8" name="Cheurón 7"/>
              <p:cNvSpPr/>
              <p:nvPr/>
            </p:nvSpPr>
            <p:spPr>
              <a:xfrm>
                <a:off x="1565013" y="1944684"/>
                <a:ext cx="1736735" cy="816773"/>
              </a:xfrm>
              <a:prstGeom prst="chevron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506586"/>
                  <a:satOff val="9861"/>
                  <a:lumOff val="1324"/>
                  <a:alphaOff val="0"/>
                </a:schemeClr>
              </a:fillRef>
              <a:effectRef idx="1">
                <a:schemeClr val="accent4">
                  <a:hueOff val="506586"/>
                  <a:satOff val="9861"/>
                  <a:lumOff val="1324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Cheurón 6"/>
              <p:cNvSpPr txBox="1"/>
              <p:nvPr/>
            </p:nvSpPr>
            <p:spPr>
              <a:xfrm>
                <a:off x="1973400" y="1944684"/>
                <a:ext cx="919962" cy="81677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4006" tIns="14669" rIns="14669" bIns="14669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900" kern="1200"/>
                  <a:t>Fuentes de verificación</a:t>
                </a:r>
              </a:p>
            </p:txBody>
          </p:sp>
        </p:grpSp>
      </p:grp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029" y="1739650"/>
            <a:ext cx="2275706" cy="1306390"/>
          </a:xfrm>
          <a:prstGeom prst="rect">
            <a:avLst/>
          </a:prstGeom>
          <a:ln w="38100" cap="sq">
            <a:solidFill>
              <a:srgbClr val="FF77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761" y="1403247"/>
            <a:ext cx="2182466" cy="2044833"/>
          </a:xfrm>
          <a:prstGeom prst="rect">
            <a:avLst/>
          </a:prstGeom>
          <a:ln w="38100" cap="sq">
            <a:solidFill>
              <a:srgbClr val="FF77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CuadroTexto 14"/>
          <p:cNvSpPr txBox="1"/>
          <p:nvPr/>
        </p:nvSpPr>
        <p:spPr>
          <a:xfrm>
            <a:off x="376816" y="1370956"/>
            <a:ext cx="3816424" cy="2308324"/>
          </a:xfrm>
          <a:prstGeom prst="rect">
            <a:avLst/>
          </a:prstGeom>
        </p:spPr>
        <p:txBody>
          <a:bodyPr wrap="square" lIns="91440" tIns="45720" rIns="91440" bIns="45720" rtlCol="0" anchor="ctr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s-MX" sz="2200" b="1">
                <a:solidFill>
                  <a:srgbClr val="FF7700"/>
                </a:solidFill>
                <a:latin typeface="+mj-lt"/>
                <a:ea typeface="+mj-ea"/>
                <a:cs typeface="+mj-cs"/>
              </a:rPr>
              <a:t>SOPORTES</a:t>
            </a:r>
            <a:endParaRPr lang="en-US">
              <a:ea typeface="+mj-ea"/>
              <a:cs typeface="+mj-cs"/>
            </a:endParaRPr>
          </a:p>
          <a:p>
            <a:endParaRPr lang="es-MX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Nota general de recibo para bienes (GRN).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Listados de distribución.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Listados de asistencia.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Actas de entregas </a:t>
            </a:r>
            <a:r>
              <a:rPr lang="es-MX" sz="1400"/>
              <a:t>(infraestructuras, entregas comunitarias)</a:t>
            </a:r>
            <a:endParaRPr lang="es-MX" sz="1400"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23381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601336" y="1561885"/>
            <a:ext cx="3816424" cy="2585323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Se reportan bienes y servicios entregados por beneficiario.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Tres categorías de información: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MX"/>
              <a:t>Beneficiario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MX"/>
              <a:t>Bien o servicios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MX"/>
              <a:t>Atención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b="1" u="sng"/>
              <a:t>Códigos sub-actividades.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</p:txBody>
      </p:sp>
      <p:grpSp>
        <p:nvGrpSpPr>
          <p:cNvPr id="18" name="Grupo 17"/>
          <p:cNvGrpSpPr/>
          <p:nvPr/>
        </p:nvGrpSpPr>
        <p:grpSpPr>
          <a:xfrm>
            <a:off x="310189" y="3916819"/>
            <a:ext cx="1321036" cy="632483"/>
            <a:chOff x="3128076" y="1944684"/>
            <a:chExt cx="1736735" cy="816773"/>
          </a:xfrm>
        </p:grpSpPr>
        <p:sp>
          <p:nvSpPr>
            <p:cNvPr id="19" name="Cheurón 18"/>
            <p:cNvSpPr/>
            <p:nvPr/>
          </p:nvSpPr>
          <p:spPr>
            <a:xfrm>
              <a:off x="3128076" y="1944684"/>
              <a:ext cx="1736735" cy="816773"/>
            </a:xfrm>
            <a:prstGeom prst="chevron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1013171"/>
                <a:satOff val="19723"/>
                <a:lumOff val="2647"/>
                <a:alphaOff val="0"/>
              </a:schemeClr>
            </a:fillRef>
            <a:effectRef idx="1">
              <a:schemeClr val="accent4">
                <a:hueOff val="1013171"/>
                <a:satOff val="19723"/>
                <a:lumOff val="264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Cheurón 4"/>
            <p:cNvSpPr txBox="1"/>
            <p:nvPr/>
          </p:nvSpPr>
          <p:spPr>
            <a:xfrm>
              <a:off x="3536463" y="1944684"/>
              <a:ext cx="1077359" cy="8167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006" tIns="14669" rIns="14669" bIns="14669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000" kern="1200"/>
                <a:t>Construcción de base de beneficiarios</a:t>
              </a: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 txBox="1">
            <a:spLocks/>
          </p:cNvSpPr>
          <p:nvPr/>
        </p:nvSpPr>
        <p:spPr>
          <a:xfrm>
            <a:off x="-1702920" y="1163590"/>
            <a:ext cx="8229600" cy="857250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b="1">
                <a:solidFill>
                  <a:srgbClr val="FF7700"/>
                </a:solidFill>
              </a:rPr>
              <a:t>Base de </a:t>
            </a:r>
            <a:r>
              <a:rPr lang="en-GB" sz="2200" b="1" err="1">
                <a:solidFill>
                  <a:srgbClr val="FF7700"/>
                </a:solidFill>
              </a:rPr>
              <a:t>beneficiarios</a:t>
            </a:r>
            <a:endParaRPr lang="en-GB" sz="2200" b="1">
              <a:solidFill>
                <a:srgbClr val="FF7700"/>
              </a:solidFill>
              <a:ea typeface="Roboto Medium"/>
              <a:cs typeface="Roboto Medium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4885946" y="1546418"/>
            <a:ext cx="3816424" cy="286232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Cálculo de beneficiarios únicos.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Identificación de errores (beneficiarios o servicios duplicados, columnas vacías, etc.).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/>
              <a:t>Construcción de documentos provisionales.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 txBox="1">
            <a:spLocks/>
          </p:cNvSpPr>
          <p:nvPr/>
        </p:nvSpPr>
        <p:spPr>
          <a:xfrm>
            <a:off x="2600790" y="1163590"/>
            <a:ext cx="8229600" cy="857250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b="1" err="1">
                <a:solidFill>
                  <a:srgbClr val="FF7700"/>
                </a:solidFill>
              </a:rPr>
              <a:t>Validación</a:t>
            </a:r>
            <a:r>
              <a:rPr lang="en-GB" sz="2200" b="1">
                <a:solidFill>
                  <a:srgbClr val="FF7700"/>
                </a:solidFill>
              </a:rPr>
              <a:t>:</a:t>
            </a:r>
            <a:endParaRPr lang="en-GB" sz="2200" b="1">
              <a:solidFill>
                <a:srgbClr val="FF7700"/>
              </a:solidFill>
              <a:ea typeface="Roboto Medium"/>
              <a:cs typeface="Roboto Medium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70C732-F870-3F9B-F5F3-2C1F492AED81}"/>
              </a:ext>
            </a:extLst>
          </p:cNvPr>
          <p:cNvSpPr txBox="1">
            <a:spLocks/>
          </p:cNvSpPr>
          <p:nvPr/>
        </p:nvSpPr>
        <p:spPr>
          <a:xfrm>
            <a:off x="601877" y="260773"/>
            <a:ext cx="8229600" cy="857250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>
                <a:solidFill>
                  <a:srgbClr val="FF7700"/>
                </a:solidFill>
              </a:rPr>
              <a:t>Herramientas de MEL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68C3AA-B5F1-8433-0503-66FEFC70B90C}"/>
              </a:ext>
            </a:extLst>
          </p:cNvPr>
          <p:cNvSpPr txBox="1"/>
          <p:nvPr/>
        </p:nvSpPr>
        <p:spPr>
          <a:xfrm>
            <a:off x="1763927" y="4047522"/>
            <a:ext cx="517593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"/>
              </a:rPr>
              <a:t>Reporte BD: Prevalidador 2024 e Instructivo</a:t>
            </a:r>
            <a:endParaRPr lang="en-US" err="1"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814082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043608" y="2675116"/>
            <a:ext cx="7344816" cy="369332"/>
          </a:xfrm>
          <a:prstGeom prst="rect">
            <a:avLst/>
          </a:prstGeom>
        </p:spPr>
        <p:txBody>
          <a:bodyPr wrap="square" rtlCol="0" anchor="ctr" anchorCtr="0">
            <a:spAutoFit/>
          </a:bodyPr>
          <a:lstStyle/>
          <a:p>
            <a:r>
              <a:rPr lang="es-MX"/>
              <a:t> </a:t>
            </a:r>
          </a:p>
        </p:txBody>
      </p:sp>
      <p:grpSp>
        <p:nvGrpSpPr>
          <p:cNvPr id="18" name="Grupo 17"/>
          <p:cNvGrpSpPr/>
          <p:nvPr/>
        </p:nvGrpSpPr>
        <p:grpSpPr>
          <a:xfrm>
            <a:off x="279297" y="4048110"/>
            <a:ext cx="1321036" cy="632483"/>
            <a:chOff x="3128076" y="1944684"/>
            <a:chExt cx="1736735" cy="816773"/>
          </a:xfrm>
        </p:grpSpPr>
        <p:sp>
          <p:nvSpPr>
            <p:cNvPr id="19" name="Cheurón 18"/>
            <p:cNvSpPr/>
            <p:nvPr/>
          </p:nvSpPr>
          <p:spPr>
            <a:xfrm>
              <a:off x="3128076" y="1944684"/>
              <a:ext cx="1736735" cy="816773"/>
            </a:xfrm>
            <a:prstGeom prst="chevron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1013171"/>
                <a:satOff val="19723"/>
                <a:lumOff val="2647"/>
                <a:alphaOff val="0"/>
              </a:schemeClr>
            </a:fillRef>
            <a:effectRef idx="1">
              <a:schemeClr val="accent4">
                <a:hueOff val="1013171"/>
                <a:satOff val="19723"/>
                <a:lumOff val="264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Cheurón 4"/>
            <p:cNvSpPr txBox="1"/>
            <p:nvPr/>
          </p:nvSpPr>
          <p:spPr>
            <a:xfrm>
              <a:off x="3536463" y="1944684"/>
              <a:ext cx="1077359" cy="8167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006" tIns="14669" rIns="14669" bIns="14669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000" kern="1200"/>
                <a:t>Construcción de base de beneficiarios</a:t>
              </a: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31CFEA34-D8A1-421B-BBC2-6107CACCC7CE}"/>
              </a:ext>
            </a:extLst>
          </p:cNvPr>
          <p:cNvSpPr txBox="1">
            <a:spLocks/>
          </p:cNvSpPr>
          <p:nvPr/>
        </p:nvSpPr>
        <p:spPr>
          <a:xfrm>
            <a:off x="459512" y="777441"/>
            <a:ext cx="8229600" cy="857250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b="1">
                <a:solidFill>
                  <a:srgbClr val="FF7700"/>
                </a:solidFill>
              </a:rPr>
              <a:t>Base de </a:t>
            </a:r>
            <a:r>
              <a:rPr lang="en-GB" sz="2200" b="1" err="1">
                <a:solidFill>
                  <a:srgbClr val="FF7700"/>
                </a:solidFill>
              </a:rPr>
              <a:t>beneficiarios</a:t>
            </a:r>
            <a:endParaRPr lang="en-GB" sz="2200" b="1">
              <a:solidFill>
                <a:srgbClr val="FF7700"/>
              </a:solidFill>
              <a:ea typeface="Roboto Medium"/>
              <a:cs typeface="Roboto Medium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70C732-F870-3F9B-F5F3-2C1F492AED81}"/>
              </a:ext>
            </a:extLst>
          </p:cNvPr>
          <p:cNvSpPr txBox="1">
            <a:spLocks/>
          </p:cNvSpPr>
          <p:nvPr/>
        </p:nvSpPr>
        <p:spPr>
          <a:xfrm>
            <a:off x="455141" y="121759"/>
            <a:ext cx="8229600" cy="857250"/>
          </a:xfrm>
          <a:prstGeom prst="rect">
            <a:avLst/>
          </a:prstGeom>
        </p:spPr>
        <p:txBody>
          <a:bodyPr vert="horz"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>
                <a:solidFill>
                  <a:srgbClr val="FF7700"/>
                </a:solidFill>
              </a:rPr>
              <a:t>Herramientas de MEL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68C3AA-B5F1-8433-0503-66FEFC70B90C}"/>
              </a:ext>
            </a:extLst>
          </p:cNvPr>
          <p:cNvSpPr txBox="1"/>
          <p:nvPr/>
        </p:nvSpPr>
        <p:spPr>
          <a:xfrm>
            <a:off x="1763927" y="4047522"/>
            <a:ext cx="517593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"/>
              </a:rPr>
              <a:t>Reporte BD: Prevalidador 2024 e Instructivo</a:t>
            </a:r>
            <a:endParaRPr lang="en-US" err="1">
              <a:ea typeface="Roboto"/>
              <a:cs typeface="Roboto"/>
            </a:endParaRPr>
          </a:p>
        </p:txBody>
      </p:sp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C6EF8275-8279-BA6D-0D61-4E765937E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69" y="1209044"/>
            <a:ext cx="8093676" cy="274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883054"/>
      </p:ext>
    </p:extLst>
  </p:cSld>
  <p:clrMapOvr>
    <a:masterClrMapping/>
  </p:clrMapOvr>
</p:sld>
</file>

<file path=ppt/theme/theme1.xml><?xml version="1.0" encoding="utf-8"?>
<a:theme xmlns:a="http://schemas.openxmlformats.org/drawingml/2006/main" name="NRC_main">
  <a:themeElements>
    <a:clrScheme name="NRC colors">
      <a:dk1>
        <a:sysClr val="windowText" lastClr="000000"/>
      </a:dk1>
      <a:lt1>
        <a:sysClr val="window" lastClr="FFFFFF"/>
      </a:lt1>
      <a:dk2>
        <a:srgbClr val="808080"/>
      </a:dk2>
      <a:lt2>
        <a:srgbClr val="EEECE1"/>
      </a:lt2>
      <a:accent1>
        <a:srgbClr val="FF7600"/>
      </a:accent1>
      <a:accent2>
        <a:srgbClr val="72C7E7"/>
      </a:accent2>
      <a:accent3>
        <a:srgbClr val="0094B3"/>
      </a:accent3>
      <a:accent4>
        <a:srgbClr val="CE5C43"/>
      </a:accent4>
      <a:accent5>
        <a:srgbClr val="FDC82F"/>
      </a:accent5>
      <a:accent6>
        <a:srgbClr val="F79646"/>
      </a:accent6>
      <a:hlink>
        <a:srgbClr val="0000FF"/>
      </a:hlink>
      <a:folHlink>
        <a:srgbClr val="FF7600"/>
      </a:folHlink>
    </a:clrScheme>
    <a:fontScheme name="Custom Roboto">
      <a:majorFont>
        <a:latin typeface="Roboto Medium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ctr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RC PowerPoint template_NOR" id="{413373F0-B9F5-774F-9A62-76FAA38F306F}" vid="{C58C63EB-1D39-2842-BB00-26A881645004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5B2537-F223-42E5-88DF-D96FA2D263F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E77BF2-011B-4F35-AFF1-EA6BC976DE04}">
  <ds:schemaRefs>
    <ds:schemaRef ds:uri="097d5551-e69b-40d5-bb12-07453663ea0d"/>
    <ds:schemaRef ds:uri="61113c9b-0379-4868-86cb-221113e3073b"/>
    <ds:schemaRef ds:uri="8db564f3-ff9b-44da-a58c-5d584a526e08"/>
    <ds:schemaRef ds:uri="96cdf8db-4fdc-4cf6-8bf5-1603bc6e6862"/>
    <ds:schemaRef ds:uri="f5e5cd9f-8356-4783-b372-4a8cd9ffc03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113BA74-B0B6-44F5-A253-4D62B12AE993}"/>
</file>

<file path=docProps/app.xml><?xml version="1.0" encoding="utf-8"?>
<Properties xmlns="http://schemas.openxmlformats.org/officeDocument/2006/extended-properties" xmlns:vt="http://schemas.openxmlformats.org/officeDocument/2006/docPropsVTypes">
  <Template>NRC PowerPoint template_ESP</Template>
  <Application>Microsoft Office PowerPoint</Application>
  <PresentationFormat>On-screen Show (16:9)</PresentationFormat>
  <Slides>17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NRC_main</vt:lpstr>
      <vt:lpstr>Inducción Monitoreo,  Evaluación y Aprendizaje</vt:lpstr>
      <vt:lpstr>Objetivo MEL</vt:lpstr>
      <vt:lpstr>Objetivo MEL</vt:lpstr>
      <vt:lpstr>PowerPoint Presentation</vt:lpstr>
      <vt:lpstr>Teorías del Cambio y MEL</vt:lpstr>
      <vt:lpstr>Ruta de MEL</vt:lpstr>
      <vt:lpstr>Herramientas de MEL</vt:lpstr>
      <vt:lpstr>PowerPoint Presentation</vt:lpstr>
      <vt:lpstr>PowerPoint Presentation</vt:lpstr>
      <vt:lpstr>PowerPoint Presentation</vt:lpstr>
      <vt:lpstr>PowerPoint Presentation</vt:lpstr>
      <vt:lpstr>Indicadores</vt:lpstr>
      <vt:lpstr>GOORS: Global Output and Outcome Reporting</vt:lpstr>
      <vt:lpstr>Herramientas de MEL</vt:lpstr>
      <vt:lpstr>Reportes</vt:lpstr>
      <vt:lpstr>Puntos Focales MEL - MQR</vt:lpstr>
      <vt:lpstr>PowerPoint Presentation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Monitoreo y Evaluación</dc:title>
  <dc:creator>Josue Quant Riveros</dc:creator>
  <cp:revision>1</cp:revision>
  <dcterms:created xsi:type="dcterms:W3CDTF">2020-10-20T21:19:10Z</dcterms:created>
  <dcterms:modified xsi:type="dcterms:W3CDTF">2024-07-17T19:23:59Z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CorpScope">
    <vt:lpwstr>2;#Global|e225361f-3515-4a7f-b089-d272e1fd6c49</vt:lpwstr>
  </property>
  <property fmtid="{D5CDD505-2E9C-101B-9397-08002B2CF9AE}" pid="4" name="CorpCategory">
    <vt:lpwstr>1;#Communications|c14fa6e3-8f2e-4e59-adf5-fcaf7394e8b2</vt:lpwstr>
  </property>
  <property fmtid="{D5CDD505-2E9C-101B-9397-08002B2CF9AE}" pid="5" name="Order">
    <vt:r8>89210000</vt:r8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_ExtendedDescription">
    <vt:lpwstr/>
  </property>
  <property fmtid="{D5CDD505-2E9C-101B-9397-08002B2CF9AE}" pid="13" name="TriggerFlowInfo">
    <vt:lpwstr/>
  </property>
  <property fmtid="{D5CDD505-2E9C-101B-9397-08002B2CF9AE}" pid="14" name="MediaServiceImageTags">
    <vt:lpwstr/>
  </property>
</Properties>
</file>